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8" r:id="rId4"/>
    <p:sldId id="269" r:id="rId5"/>
    <p:sldId id="270" r:id="rId6"/>
    <p:sldId id="271" r:id="rId7"/>
    <p:sldId id="259" r:id="rId8"/>
    <p:sldId id="288" r:id="rId9"/>
    <p:sldId id="264" r:id="rId10"/>
    <p:sldId id="260" r:id="rId11"/>
    <p:sldId id="266" r:id="rId12"/>
    <p:sldId id="273" r:id="rId13"/>
    <p:sldId id="274" r:id="rId14"/>
    <p:sldId id="275" r:id="rId15"/>
    <p:sldId id="261" r:id="rId16"/>
    <p:sldId id="265" r:id="rId17"/>
    <p:sldId id="287" r:id="rId18"/>
    <p:sldId id="279" r:id="rId19"/>
    <p:sldId id="282" r:id="rId20"/>
    <p:sldId id="280" r:id="rId21"/>
    <p:sldId id="281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D0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83858" autoAdjust="0"/>
  </p:normalViewPr>
  <p:slideViewPr>
    <p:cSldViewPr snapToGrid="0">
      <p:cViewPr varScale="1">
        <p:scale>
          <a:sx n="50" d="100"/>
          <a:sy n="50" d="100"/>
        </p:scale>
        <p:origin x="67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A39F9-8E6F-4564-A2B8-14F7658AA31A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06046-FB41-44D3-9F10-486FDC896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3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코봇</a:t>
            </a:r>
            <a:r>
              <a:rPr lang="ko-KR" altLang="en-US" dirty="0"/>
              <a:t> 기획발표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509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개발은 </a:t>
            </a:r>
            <a:r>
              <a:rPr lang="ko-KR" altLang="en-US" dirty="0" err="1"/>
              <a:t>언리얼</a:t>
            </a:r>
            <a:r>
              <a:rPr lang="en-US" altLang="ko-KR" dirty="0"/>
              <a:t> 4</a:t>
            </a:r>
            <a:r>
              <a:rPr lang="ko-KR" altLang="en-US" dirty="0"/>
              <a:t>를 사용할 것이고 리소스는 직접 만들어서 사용할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22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목적은 이렇게 있고 뒤에서 좀 더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84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게임에서 걷는다고 가정하면 </a:t>
            </a:r>
            <a:r>
              <a:rPr lang="en-US" altLang="ko-KR" dirty="0"/>
              <a:t>IDLE</a:t>
            </a:r>
            <a:r>
              <a:rPr lang="ko-KR" altLang="en-US" dirty="0"/>
              <a:t>상태에서 걷기 애니메이션을 재생 하는데</a:t>
            </a:r>
            <a:r>
              <a:rPr lang="en-US" altLang="ko-KR" dirty="0"/>
              <a:t>, </a:t>
            </a:r>
            <a:r>
              <a:rPr lang="ko-KR" altLang="en-US" dirty="0"/>
              <a:t>저희가 생각중인 게임은</a:t>
            </a:r>
            <a:r>
              <a:rPr lang="en-US" altLang="ko-KR" dirty="0"/>
              <a:t>,</a:t>
            </a:r>
            <a:r>
              <a:rPr lang="ko-KR" altLang="en-US" dirty="0"/>
              <a:t> 키가 눌린 시간과</a:t>
            </a:r>
            <a:r>
              <a:rPr lang="en-US" altLang="ko-KR" dirty="0"/>
              <a:t>,</a:t>
            </a:r>
            <a:r>
              <a:rPr lang="ko-KR" altLang="en-US" dirty="0"/>
              <a:t> 회전</a:t>
            </a:r>
            <a:r>
              <a:rPr lang="en-US" altLang="ko-KR" dirty="0"/>
              <a:t>, </a:t>
            </a:r>
            <a:r>
              <a:rPr lang="ko-KR" altLang="en-US" dirty="0"/>
              <a:t>장애물 충돌 여부에 따라</a:t>
            </a:r>
            <a:r>
              <a:rPr lang="en-US" altLang="ko-KR" dirty="0"/>
              <a:t>,</a:t>
            </a:r>
            <a:r>
              <a:rPr lang="ko-KR" altLang="en-US" dirty="0"/>
              <a:t> 캐릭터의 움직임이 달라집니다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하나의 특정한 애니메이션을 적용하면 굉장히 부자연스러울 것 같아서 이에 대한 해결 방법을 연구해서 자연스러운 움직임을 적용시킬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92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스테이지 중에 쇳물을 이용한 미션이 있는데</a:t>
            </a:r>
            <a:r>
              <a:rPr lang="en-US" altLang="ko-KR" dirty="0"/>
              <a:t>, </a:t>
            </a:r>
            <a:r>
              <a:rPr lang="ko-KR" altLang="en-US" dirty="0"/>
              <a:t>그곳에서 사용할 쇳물을 만들 생각입니다</a:t>
            </a:r>
            <a:r>
              <a:rPr lang="en-US" altLang="ko-KR" dirty="0"/>
              <a:t>. </a:t>
            </a:r>
            <a:r>
              <a:rPr lang="ko-KR" altLang="en-US" dirty="0"/>
              <a:t>시간에 따라 온도가 변하고 온도에</a:t>
            </a:r>
            <a:r>
              <a:rPr lang="en-US" altLang="ko-KR" dirty="0"/>
              <a:t> </a:t>
            </a:r>
            <a:r>
              <a:rPr lang="ko-KR" altLang="en-US" dirty="0"/>
              <a:t>따라 쇳물의 상태가 변하는 것을 최대한 자연스럽게 표현할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01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크로스 플레이가 가능하도록 고려해서 만들 것이고 </a:t>
            </a:r>
            <a:r>
              <a:rPr lang="en-US" altLang="ko-KR" dirty="0"/>
              <a:t>IOCP</a:t>
            </a:r>
            <a:r>
              <a:rPr lang="ko-KR" altLang="en-US" dirty="0"/>
              <a:t>를 최대한 잘 활용하기 위해 </a:t>
            </a:r>
            <a:r>
              <a:rPr lang="ko-KR" altLang="en-US" dirty="0" err="1"/>
              <a:t>논블럭킹</a:t>
            </a:r>
            <a:r>
              <a:rPr lang="ko-KR" altLang="en-US" dirty="0"/>
              <a:t> 알고리즘을 구현하고</a:t>
            </a:r>
            <a:r>
              <a:rPr lang="en-US" altLang="ko-KR" dirty="0"/>
              <a:t>, lock</a:t>
            </a:r>
            <a:r>
              <a:rPr lang="ko-KR" altLang="en-US" dirty="0"/>
              <a:t>을 </a:t>
            </a:r>
            <a:r>
              <a:rPr lang="ko-KR" altLang="en-US" dirty="0" err="1"/>
              <a:t>최소화시킬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크로스 플레이를 가능하게 할 생각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크로스 플레이 다 지원하지 않는 이유 </a:t>
            </a:r>
            <a:r>
              <a:rPr lang="en-US" altLang="ko-KR" dirty="0"/>
              <a:t>-&gt; </a:t>
            </a:r>
            <a:r>
              <a:rPr lang="ko-KR" altLang="en-US" dirty="0"/>
              <a:t>지원을 하기 위해서는 다양한 서비스 필요한데 이 다양한 서비스들을 모든 플랫폼에 맞게 지원하는 것이 쉽지 않아서 일부 회사에서만 시도</a:t>
            </a:r>
            <a:endParaRPr lang="en-US" altLang="ko-KR" dirty="0"/>
          </a:p>
          <a:p>
            <a:r>
              <a:rPr lang="ko-KR" altLang="en-US" dirty="0"/>
              <a:t>포트나이트에서 크로스 플레이 하는 유저가 </a:t>
            </a:r>
            <a:r>
              <a:rPr lang="en-US" altLang="ko-KR" dirty="0"/>
              <a:t>360</a:t>
            </a:r>
            <a:r>
              <a:rPr lang="ko-KR" altLang="en-US" dirty="0"/>
              <a:t>퍼 더 지출함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94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5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역할은 김민지</a:t>
            </a:r>
            <a:r>
              <a:rPr lang="en-US" altLang="ko-KR" dirty="0"/>
              <a:t>, </a:t>
            </a:r>
            <a:r>
              <a:rPr lang="ko-KR" altLang="en-US" dirty="0"/>
              <a:t>이도윤 클라이언트와 리소스를 제작할 것이고 </a:t>
            </a:r>
            <a:r>
              <a:rPr lang="ko-KR" altLang="en-US" dirty="0" err="1"/>
              <a:t>김채민은</a:t>
            </a:r>
            <a:r>
              <a:rPr lang="ko-KR" altLang="en-US" dirty="0"/>
              <a:t> 서버를 담당할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0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3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스테이지의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view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구역으로 나누어진 스테이지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69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엘리베이터 </a:t>
            </a:r>
            <a:r>
              <a:rPr lang="en-US" altLang="ko-KR" dirty="0"/>
              <a:t>( </a:t>
            </a:r>
            <a:r>
              <a:rPr lang="ko-KR" altLang="en-US" dirty="0"/>
              <a:t>시작 지점</a:t>
            </a:r>
            <a:r>
              <a:rPr lang="en-US" altLang="ko-KR" dirty="0"/>
              <a:t>, </a:t>
            </a:r>
            <a:r>
              <a:rPr lang="ko-KR" altLang="en-US" dirty="0"/>
              <a:t>끝 지점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흰색 네모 </a:t>
            </a:r>
            <a:r>
              <a:rPr lang="en-US" altLang="ko-KR" dirty="0"/>
              <a:t>: </a:t>
            </a:r>
            <a:r>
              <a:rPr lang="ko-KR" altLang="en-US" dirty="0"/>
              <a:t>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2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센서 발판</a:t>
            </a:r>
            <a:endParaRPr lang="en-US" altLang="ko-KR" dirty="0"/>
          </a:p>
          <a:p>
            <a:r>
              <a:rPr lang="ko-KR" altLang="en-US" dirty="0"/>
              <a:t>발판 위에 일정 개수의 발 혹은 장애물이 발판에 닿으면 바로 앞의 흰색 문이 열려서 다음 구역으로 갈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4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들 수 있는 물건들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37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구간</a:t>
            </a:r>
            <a:endParaRPr lang="en-US" altLang="ko-KR" dirty="0"/>
          </a:p>
          <a:p>
            <a:r>
              <a:rPr lang="ko-KR" altLang="en-US" dirty="0"/>
              <a:t>도르래가 있어서 잡고 넘어 감</a:t>
            </a:r>
            <a:endParaRPr lang="en-US" altLang="ko-KR" dirty="0"/>
          </a:p>
          <a:p>
            <a:r>
              <a:rPr lang="ko-KR" altLang="en-US" dirty="0"/>
              <a:t>도르래라는 장애물이 처음 등장해서 설명하는 느낌이라 간단하게 구간 구성함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7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구간</a:t>
            </a:r>
            <a:endParaRPr lang="en-US" altLang="ko-KR" dirty="0"/>
          </a:p>
          <a:p>
            <a:r>
              <a:rPr lang="ko-KR" altLang="en-US" dirty="0"/>
              <a:t>색이 달라지는 지점 </a:t>
            </a:r>
            <a:r>
              <a:rPr lang="en-US" altLang="ko-KR" dirty="0"/>
              <a:t>( </a:t>
            </a:r>
            <a:r>
              <a:rPr lang="ko-KR" altLang="en-US" dirty="0"/>
              <a:t>높이가 달라서 도르래를 타고 </a:t>
            </a:r>
            <a:r>
              <a:rPr lang="ko-KR" altLang="en-US" dirty="0" err="1"/>
              <a:t>올라가야함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파란 원은 버튼</a:t>
            </a:r>
            <a:r>
              <a:rPr lang="en-US" altLang="ko-KR" dirty="0"/>
              <a:t>, </a:t>
            </a:r>
            <a:r>
              <a:rPr lang="ko-KR" altLang="en-US" dirty="0"/>
              <a:t>하나는 좌우 조종</a:t>
            </a:r>
            <a:r>
              <a:rPr lang="en-US" altLang="ko-KR" dirty="0"/>
              <a:t>, </a:t>
            </a:r>
            <a:r>
              <a:rPr lang="ko-KR" altLang="en-US" dirty="0"/>
              <a:t>하나는 위 아래 조종</a:t>
            </a:r>
            <a:endParaRPr lang="en-US" altLang="ko-KR" dirty="0"/>
          </a:p>
          <a:p>
            <a:r>
              <a:rPr lang="ko-KR" altLang="en-US" dirty="0"/>
              <a:t>빨간 원이 있는 물건이 올려져 있는 바닥을 조종하는 거임</a:t>
            </a:r>
            <a:endParaRPr lang="en-US" altLang="ko-KR" dirty="0"/>
          </a:p>
          <a:p>
            <a:r>
              <a:rPr lang="ko-KR" altLang="en-US" dirty="0"/>
              <a:t>도착지점까지 조종하면 둘이 합체해서 들고 센서 발판에 올려서 통과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49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구간</a:t>
            </a:r>
            <a:endParaRPr lang="en-US" altLang="ko-KR" dirty="0"/>
          </a:p>
          <a:p>
            <a:r>
              <a:rPr lang="ko-KR" altLang="en-US" dirty="0"/>
              <a:t>둘이 합쳐서 도르래 타고 올라가고</a:t>
            </a:r>
            <a:endParaRPr lang="en-US" altLang="ko-KR" dirty="0"/>
          </a:p>
          <a:p>
            <a:r>
              <a:rPr lang="ko-KR" altLang="en-US" dirty="0"/>
              <a:t>네모 원과 보라색 원은 아래 </a:t>
            </a:r>
            <a:r>
              <a:rPr lang="en-US" altLang="ko-KR" dirty="0"/>
              <a:t>gif</a:t>
            </a:r>
            <a:r>
              <a:rPr lang="ko-KR" altLang="en-US" dirty="0"/>
              <a:t>처럼 둘이 조종해서 클리어하는 장애물</a:t>
            </a:r>
            <a:endParaRPr lang="en-US" altLang="ko-KR" dirty="0"/>
          </a:p>
          <a:p>
            <a:r>
              <a:rPr lang="ko-KR" altLang="en-US" dirty="0"/>
              <a:t>마지막은 보물찾기처럼 물건들을 찾아서 센서 발판에 물건을 다 올리면 클리어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50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게임 이름은 협력하는 로봇이라는 뜻을 가진 </a:t>
            </a:r>
            <a:r>
              <a:rPr lang="ko-KR" altLang="en-US" dirty="0" err="1"/>
              <a:t>코봇입니다</a:t>
            </a:r>
            <a:r>
              <a:rPr lang="en-US" altLang="ko-KR" dirty="0"/>
              <a:t>. </a:t>
            </a:r>
            <a:r>
              <a:rPr lang="ko-KR" altLang="en-US" dirty="0"/>
              <a:t>간단하게 스토리를 설명하자면 불량 검사기에서 떨어진 로봇 </a:t>
            </a:r>
            <a:r>
              <a:rPr lang="en-US" altLang="ko-KR" dirty="0"/>
              <a:t>2</a:t>
            </a:r>
            <a:r>
              <a:rPr lang="ko-KR" altLang="en-US" dirty="0"/>
              <a:t>개가 포장이 되기 위해 펼치는 모험입니다</a:t>
            </a:r>
            <a:r>
              <a:rPr lang="en-US" altLang="ko-KR" dirty="0"/>
              <a:t>. </a:t>
            </a:r>
            <a:r>
              <a:rPr lang="ko-KR" altLang="en-US" dirty="0"/>
              <a:t>장르는 </a:t>
            </a:r>
            <a:r>
              <a:rPr lang="en-US" altLang="ko-KR" dirty="0"/>
              <a:t>2</a:t>
            </a:r>
            <a:r>
              <a:rPr lang="ko-KR" altLang="en-US" dirty="0"/>
              <a:t>인 협동 퍼즐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9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캐릭터는 분리 상태와 합체상태가 있는데 분리 되어 있을 때는 발의 기능만 가능하지만 합체하면 위에 올라간 플레이어는 손의 역할을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36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PC</a:t>
            </a:r>
            <a:r>
              <a:rPr lang="ko-KR" altLang="en-US" dirty="0"/>
              <a:t>와 모바일 간의 크로스 플레이를 목표로 하고 있는데 먼저 </a:t>
            </a:r>
            <a:r>
              <a:rPr lang="en-US" altLang="ko-KR" dirty="0"/>
              <a:t>PC </a:t>
            </a:r>
            <a:r>
              <a:rPr lang="ko-KR" altLang="en-US" dirty="0"/>
              <a:t>조작법입니다</a:t>
            </a:r>
            <a:r>
              <a:rPr lang="en-US" altLang="ko-KR" dirty="0"/>
              <a:t>. 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를 번갈아 누르면 첫번째 영상처럼 걷습니다</a:t>
            </a:r>
            <a:r>
              <a:rPr lang="en-US" altLang="ko-KR" dirty="0"/>
              <a:t>. </a:t>
            </a:r>
            <a:r>
              <a:rPr lang="ko-KR" altLang="en-US" dirty="0"/>
              <a:t>발을 들어올린 상태에서 마우스를 회전 시키면 두번째 영상처럼 캐릭터가 회전합니다</a:t>
            </a:r>
            <a:r>
              <a:rPr lang="en-US" altLang="ko-KR" dirty="0"/>
              <a:t>. </a:t>
            </a:r>
            <a:r>
              <a:rPr lang="ko-KR" altLang="en-US" dirty="0"/>
              <a:t>그리고 스페이스 바를 누르면 합체와 분리를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802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 조작법은 이와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9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진행은 </a:t>
            </a:r>
            <a:r>
              <a:rPr lang="ko-KR" altLang="en-US" dirty="0" err="1"/>
              <a:t>인트로</a:t>
            </a:r>
            <a:r>
              <a:rPr lang="en-US" altLang="ko-KR" dirty="0"/>
              <a:t>, </a:t>
            </a:r>
            <a:r>
              <a:rPr lang="ko-KR" altLang="en-US" dirty="0"/>
              <a:t>스테이지</a:t>
            </a:r>
            <a:r>
              <a:rPr lang="en-US" altLang="ko-KR" dirty="0"/>
              <a:t>, </a:t>
            </a:r>
            <a:r>
              <a:rPr lang="ko-KR" altLang="en-US" dirty="0"/>
              <a:t>엔딩으로 구성이 되어있고 </a:t>
            </a:r>
            <a:r>
              <a:rPr lang="ko-KR" altLang="en-US" dirty="0" err="1"/>
              <a:t>인트로와</a:t>
            </a:r>
            <a:r>
              <a:rPr lang="ko-KR" altLang="en-US" dirty="0"/>
              <a:t> 엔딩은 </a:t>
            </a:r>
            <a:r>
              <a:rPr lang="ko-KR" altLang="en-US" dirty="0" err="1"/>
              <a:t>시네마틱을</a:t>
            </a:r>
            <a:r>
              <a:rPr lang="ko-KR" altLang="en-US" dirty="0"/>
              <a:t> 만들 생각입니다</a:t>
            </a:r>
            <a:r>
              <a:rPr lang="en-US" altLang="ko-KR" dirty="0"/>
              <a:t>. </a:t>
            </a:r>
            <a:r>
              <a:rPr lang="ko-KR" altLang="en-US" dirty="0"/>
              <a:t>스테이지는 총 </a:t>
            </a:r>
            <a:r>
              <a:rPr lang="en-US" altLang="ko-KR" dirty="0"/>
              <a:t>5</a:t>
            </a:r>
            <a:r>
              <a:rPr lang="ko-KR" altLang="en-US" dirty="0"/>
              <a:t>개로</a:t>
            </a:r>
            <a:r>
              <a:rPr lang="en-US" altLang="ko-KR" dirty="0"/>
              <a:t>,</a:t>
            </a:r>
            <a:r>
              <a:rPr lang="ko-KR" altLang="en-US" dirty="0"/>
              <a:t> 기본 조작을 알려주는 스테이지와 컨셉을 가진 스테이지들로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26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이해를 돕기 위해 가져온 영상들 입니다</a:t>
            </a:r>
            <a:r>
              <a:rPr lang="en-US" altLang="ko-KR" dirty="0"/>
              <a:t>. </a:t>
            </a:r>
            <a:r>
              <a:rPr lang="ko-KR" altLang="en-US" dirty="0"/>
              <a:t>이처럼 스테이지마다 협력을 해서 클리어 </a:t>
            </a:r>
            <a:r>
              <a:rPr lang="ko-KR" altLang="en-US" dirty="0" err="1"/>
              <a:t>해나가는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37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본 영상은 </a:t>
            </a:r>
            <a:r>
              <a:rPr lang="ko-KR" altLang="en-US" dirty="0" err="1"/>
              <a:t>바이패드라는</a:t>
            </a:r>
            <a:r>
              <a:rPr lang="ko-KR" altLang="en-US" dirty="0"/>
              <a:t> 게임인데요</a:t>
            </a:r>
            <a:r>
              <a:rPr lang="en-US" altLang="ko-KR" dirty="0"/>
              <a:t>, </a:t>
            </a:r>
            <a:r>
              <a:rPr lang="ko-KR" altLang="en-US" dirty="0"/>
              <a:t>이 게임을 모티브 했습니다</a:t>
            </a:r>
            <a:r>
              <a:rPr lang="en-US" altLang="ko-KR" dirty="0"/>
              <a:t>. </a:t>
            </a:r>
            <a:r>
              <a:rPr lang="ko-KR" altLang="en-US" dirty="0"/>
              <a:t>이 게임과는 다르게 장애물 종류가 다르고</a:t>
            </a:r>
            <a:r>
              <a:rPr lang="en-US" altLang="ko-KR" dirty="0"/>
              <a:t>, </a:t>
            </a:r>
            <a:r>
              <a:rPr lang="ko-KR" altLang="en-US" dirty="0"/>
              <a:t>조작법을 좀 더 편하게 바꿀 것이고 합체모드를 추가해 협동 요소를 더 극대화할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06046-FB41-44D3-9F10-486FDC8967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5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73DEA-1851-FF99-3060-A42F404B7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56A2FE-DCD6-7F5D-A3E7-4EE6AB9AE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B58441-970F-BF00-484C-3BF93034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1CC90-A00C-E382-5589-3A1CFE42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137B1-8AD2-6AAB-30C8-A0B3AFC4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9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AA0AD-86A6-430E-1E64-E3CE6D38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6A416-D696-DF95-D955-2A25F63DF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7AE20-8280-DD2D-77DB-E4568C8E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1336E-37CC-539C-DDC7-8EA51DFC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91260-2E33-E468-66CF-F8D089C3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4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647D2B-02A9-30AF-67AF-AC542D6DF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11A79-EAA1-2144-9264-43078E1EE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258103-EC71-D815-FD54-EF0906C0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8CFCD-A2D9-9AB2-25EC-D9DB7FDF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0585C-763F-A919-27A3-3F2DD767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53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49DCE-C042-C9F7-3CE1-B84065C2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E3CA0-6191-F4B6-74BB-F37CA198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98905-E916-6B7A-797D-158F05E5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955BF6-28A1-8069-01E9-514BC59A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0361D-18BF-081F-6A7E-591F08C5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1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3438-CA4F-5D0B-2762-3F3505FCF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8946C-CA32-1E15-7528-06C36C46B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417FE-FADE-3A00-00E7-E9EF8AC7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1E7A8-2A74-0489-A386-68560D7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206C1-CB39-DFC5-BA2C-BB680249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66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F6A40-EB15-EDC4-02BB-802A954F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E5651-0B55-8CE7-F491-84CA52A36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D8E722-C657-FAF4-DEB6-40AA82B13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543F8F-E710-B4CB-99E4-9C0DC807B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B135FC-AB45-3D65-03BF-80A57258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930B5-06EA-1405-F6F6-A36E3C78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8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46A34-3A0B-919F-4F89-24727BC5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9E3E07-1FF5-2597-3BF2-8F30CBDAD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03DAAB-749B-9B6D-21F6-16F38C6ED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E6A46C-64C3-4FC5-092D-BF4060FF2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FB936E-8C8E-AE18-4E99-BE36E90B4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72255B-48F9-16D3-46F2-F7BF741B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E201F9-3176-B85F-A9A7-5486F364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31F26B-6DCA-2F43-3885-33C2E0AD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88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5A771-2193-BA41-C1AC-23236FE5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FF9AD2-884F-EFA3-B23E-8B7397CC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B1E8A-4D1B-8819-CA6D-2CFA9632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E1CF80-6AE3-27AC-8B19-B2A06845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3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1BB764-ED9E-013D-8CD9-50E1C944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107501-C141-3DA8-9982-213E1BFCD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E9DE3-AEC5-F86B-D7C7-FAF3CF29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322F2-504D-1327-40F5-91C35944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D38BB-F4AC-11E9-A554-9D62CDC6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DE1B23-2C86-DB1C-D7EA-5333712BC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657F3-B89E-CD1C-44A1-DD3958F2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E2C266-D5B0-71BA-33AD-A7E50F121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17DD59-21F1-4C20-4827-3B2BADA2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0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E9510-502D-DE67-5C6F-F372F339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10FDBA-CE75-0A36-059A-1E46009E0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B3B127-21AF-AA5C-274F-DBDF19AA0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B1CDC9-4DD8-2535-6DB0-3E06826CD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1C24A9-B64D-2149-1677-0906B1A6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69EC6-13E8-2C61-A7B1-65799D4C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9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CA1140-7064-D59F-DEC6-B28C2A60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9E8FA0-471F-BC59-D3EB-D59E2791A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15C7E-4168-884E-2C14-E7A9903C4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BB9C4-BA43-4F5E-BC8E-2053BE67362B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634BD-C187-AFAA-7F5B-FB52B7D2B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41913-F756-BB27-3674-4B5913428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D06A3-279C-4780-9C40-A548466B2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1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3C8279-99C1-0520-0895-4DBB1F46C117}"/>
              </a:ext>
            </a:extLst>
          </p:cNvPr>
          <p:cNvSpPr/>
          <p:nvPr/>
        </p:nvSpPr>
        <p:spPr>
          <a:xfrm>
            <a:off x="0" y="1524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A0D465-7F67-4BF8-0E0D-997382E73767}"/>
              </a:ext>
            </a:extLst>
          </p:cNvPr>
          <p:cNvGrpSpPr/>
          <p:nvPr/>
        </p:nvGrpSpPr>
        <p:grpSpPr>
          <a:xfrm>
            <a:off x="1230225" y="1062832"/>
            <a:ext cx="10504326" cy="4179720"/>
            <a:chOff x="1144889" y="733150"/>
            <a:chExt cx="10504326" cy="4179720"/>
          </a:xfrm>
          <a:effectLst>
            <a:outerShdw blurRad="114300" dist="317500" dir="2460000" sx="94000" sy="94000" algn="ctr" rotWithShape="0">
              <a:srgbClr val="000000">
                <a:alpha val="60000"/>
              </a:srgbClr>
            </a:outerShdw>
          </a:effectLst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C8E99A-2EDC-8305-29FE-B48E9A93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4602" y1="48060" x2="44602" y2="48060"/>
                          <a14:foregroundMark x1="68821" y1="56119" x2="69602" y2="56716"/>
                          <a14:foregroundMark x1="68040" y1="55522" x2="68821" y2="56119"/>
                          <a14:foregroundMark x1="60134" y1="49481" x2="68040" y2="55522"/>
                          <a14:foregroundMark x1="69602" y1="56716" x2="70455" y2="58209"/>
                          <a14:foregroundMark x1="38237" y1="54843" x2="37500" y2="55224"/>
                          <a14:foregroundMark x1="38653" y1="54627" x2="38471" y2="54721"/>
                          <a14:foregroundMark x1="39806" y1="54030" x2="38653" y2="54627"/>
                          <a14:foregroundMark x1="43906" y1="51908" x2="39806" y2="54030"/>
                          <a14:foregroundMark x1="37500" y1="56418" x2="37500" y2="57612"/>
                          <a14:foregroundMark x1="37500" y1="56119" x2="37500" y2="56418"/>
                          <a14:foregroundMark x1="37500" y1="55224" x2="37500" y2="56119"/>
                          <a14:foregroundMark x1="39701" y1="54030" x2="44215" y2="49815"/>
                          <a14:foregroundMark x1="39062" y1="54627" x2="39701" y2="54030"/>
                          <a14:foregroundMark x1="38743" y1="54925" x2="39062" y2="54627"/>
                          <a14:foregroundMark x1="38579" y1="55078" x2="38743" y2="54925"/>
                          <a14:foregroundMark x1="38423" y1="55224" x2="38368" y2="55276"/>
                          <a14:foregroundMark x1="37784" y1="55821" x2="38423" y2="55224"/>
                          <a14:foregroundMark x1="46684" y1="46866" x2="45455" y2="47164"/>
                          <a14:foregroundMark x1="51333" y1="45739" x2="46684" y2="46866"/>
                          <a14:foregroundMark x1="57993" y1="45946" x2="58239" y2="45970"/>
                          <a14:foregroundMark x1="48300" y1="47164" x2="44886" y2="47463"/>
                          <a14:foregroundMark x1="52000" y1="46840" x2="48300" y2="47164"/>
                          <a14:foregroundMark x1="50909" y1="47164" x2="49716" y2="47761"/>
                          <a14:foregroundMark x1="51505" y1="46866" x2="50909" y2="47164"/>
                          <a14:foregroundMark x1="51897" y1="46670" x2="51505" y2="46866"/>
                          <a14:foregroundMark x1="49930" y1="45373" x2="48011" y2="45672"/>
                          <a14:foregroundMark x1="51009" y1="45205" x2="49930" y2="45373"/>
                          <a14:backgroundMark x1="37784" y1="55224" x2="37784" y2="55224"/>
                          <a14:backgroundMark x1="38352" y1="55224" x2="38352" y2="55224"/>
                          <a14:backgroundMark x1="37500" y1="56418" x2="37500" y2="56418"/>
                          <a14:backgroundMark x1="37784" y1="56119" x2="37784" y2="56119"/>
                          <a14:backgroundMark x1="38352" y1="55224" x2="38352" y2="54328"/>
                          <a14:backgroundMark x1="71875" y1="56119" x2="71591" y2="56119"/>
                          <a14:backgroundMark x1="69602" y1="56119" x2="69602" y2="56119"/>
                          <a14:backgroundMark x1="69886" y1="56716" x2="69886" y2="56716"/>
                          <a14:backgroundMark x1="69034" y1="55522" x2="69034" y2="55522"/>
                          <a14:backgroundMark x1="43750" y1="47164" x2="43750" y2="47164"/>
                          <a14:backgroundMark x1="44034" y1="47761" x2="44034" y2="47761"/>
                          <a14:backgroundMark x1="44034" y1="47761" x2="44034" y2="47761"/>
                          <a14:backgroundMark x1="44318" y1="47761" x2="44318" y2="47761"/>
                          <a14:backgroundMark x1="37784" y1="54030" x2="37784" y2="54030"/>
                          <a14:backgroundMark x1="37784" y1="54627" x2="37784" y2="54627"/>
                          <a14:backgroundMark x1="37500" y1="54627" x2="37500" y2="54627"/>
                          <a14:backgroundMark x1="37784" y1="55224" x2="37784" y2="55224"/>
                          <a14:backgroundMark x1="38068" y1="54925" x2="38068" y2="54925"/>
                          <a14:backgroundMark x1="38068" y1="54627" x2="38068" y2="54627"/>
                          <a14:backgroundMark x1="38352" y1="54627" x2="38352" y2="54627"/>
                          <a14:backgroundMark x1="57102" y1="44478" x2="50568" y2="44478"/>
                          <a14:backgroundMark x1="58239" y1="45373" x2="58239" y2="45373"/>
                          <a14:backgroundMark x1="44602" y1="47164" x2="44602" y2="47164"/>
                          <a14:backgroundMark x1="45170" y1="46866" x2="45170" y2="46866"/>
                          <a14:backgroundMark x1="47727" y1="45373" x2="47727" y2="45373"/>
                          <a14:backgroundMark x1="49432" y1="44776" x2="49432" y2="447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42507" y="748398"/>
              <a:ext cx="2682472" cy="2552921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E5E892B-C738-3528-0EAE-2AC30D75DE5C}"/>
                </a:ext>
              </a:extLst>
            </p:cNvPr>
            <p:cNvGrpSpPr/>
            <p:nvPr/>
          </p:nvGrpSpPr>
          <p:grpSpPr>
            <a:xfrm>
              <a:off x="1144889" y="733150"/>
              <a:ext cx="10504326" cy="4179720"/>
              <a:chOff x="1387485" y="3345721"/>
              <a:chExt cx="10504326" cy="41797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D7F84C-FC3F-693F-E825-58EC3BAB138A}"/>
                  </a:ext>
                </a:extLst>
              </p:cNvPr>
              <p:cNvSpPr txBox="1"/>
              <p:nvPr/>
            </p:nvSpPr>
            <p:spPr>
              <a:xfrm>
                <a:off x="1387485" y="3345721"/>
                <a:ext cx="10504326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600" b="1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Showcard Gothic" panose="04020904020102020604" pitchFamily="82" charset="0"/>
                  </a:rPr>
                  <a:t> C     - B    t</a:t>
                </a:r>
                <a:endParaRPr lang="ko-KR" altLang="en-US" sz="16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Showcard Gothic" panose="04020904020102020604" pitchFamily="82" charset="0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E174D7B-5DF1-0C61-54B8-767839B2D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761" b="89851" l="9659" r="89773">
                            <a14:foregroundMark x1="40625" y1="27463" x2="40418" y2="27751"/>
                            <a14:foregroundMark x1="71883" y1="20299" x2="71875" y2="19701"/>
                            <a14:foregroundMark x1="71887" y1="20614" x2="71883" y2="20299"/>
                            <a14:foregroundMark x1="72025" y1="31210" x2="72020" y2="30792"/>
                            <a14:foregroundMark x1="68351" y1="17431" x2="54261" y2="8358"/>
                            <a14:foregroundMark x1="54261" y1="8358" x2="49045" y2="10459"/>
                            <a14:foregroundMark x1="37121" y1="20725" x2="36965" y2="29754"/>
                            <a14:foregroundMark x1="48864" y1="25970" x2="46591" y2="20299"/>
                            <a14:foregroundMark x1="57386" y1="26269" x2="57670" y2="28060"/>
                            <a14:foregroundMark x1="38636" y1="20597" x2="53409" y2="8657"/>
                            <a14:foregroundMark x1="53409" y1="8657" x2="53977" y2="8657"/>
                            <a14:foregroundMark x1="48295" y1="9552" x2="38352" y2="19701"/>
                            <a14:foregroundMark x1="40057" y1="17015" x2="44886" y2="11642"/>
                            <a14:foregroundMark x1="38920" y1="17612" x2="38920" y2="17612"/>
                            <a14:foregroundMark x1="42045" y1="14328" x2="42045" y2="14328"/>
                            <a14:foregroundMark x1="50284" y1="9254" x2="50284" y2="9254"/>
                            <a14:foregroundMark x1="70170" y1="22985" x2="70170" y2="22985"/>
                            <a14:foregroundMark x1="70455" y1="24776" x2="70455" y2="24776"/>
                            <a14:foregroundMark x1="70739" y1="22687" x2="70739" y2="22687"/>
                            <a14:foregroundMark x1="70455" y1="23582" x2="70455" y2="23582"/>
                            <a14:foregroundMark x1="69886" y1="22090" x2="70170" y2="24776"/>
                            <a14:foregroundMark x1="70455" y1="21791" x2="70455" y2="21791"/>
                            <a14:foregroundMark x1="69886" y1="21791" x2="69886" y2="21791"/>
                            <a14:foregroundMark x1="69886" y1="21493" x2="69886" y2="21493"/>
                            <a14:foregroundMark x1="69886" y1="21493" x2="69886" y2="21493"/>
                            <a14:foregroundMark x1="69886" y1="21493" x2="69886" y2="21493"/>
                            <a14:foregroundMark x1="69886" y1="21493" x2="69886" y2="21493"/>
                            <a14:foregroundMark x1="69886" y1="21493" x2="69886" y2="23582"/>
                            <a14:foregroundMark x1="69602" y1="21791" x2="69886" y2="22985"/>
                            <a14:foregroundMark x1="69176" y1="21194" x2="68750" y2="20597"/>
                            <a14:foregroundMark x1="69602" y1="21791" x2="69176" y2="21194"/>
                            <a14:foregroundMark x1="69886" y1="21493" x2="69886" y2="21493"/>
                            <a14:foregroundMark x1="70170" y1="20896" x2="70170" y2="20896"/>
                            <a14:foregroundMark x1="70170" y1="20896" x2="70170" y2="20896"/>
                            <a14:foregroundMark x1="70170" y1="20896" x2="70170" y2="20896"/>
                            <a14:foregroundMark x1="69886" y1="20597" x2="69886" y2="20597"/>
                            <a14:foregroundMark x1="69886" y1="24776" x2="70170" y2="26269"/>
                            <a14:foregroundMark x1="70455" y1="25075" x2="70455" y2="27164"/>
                            <a14:foregroundMark x1="70739" y1="27164" x2="70739" y2="27164"/>
                            <a14:foregroundMark x1="70455" y1="28358" x2="70455" y2="28358"/>
                            <a14:foregroundMark x1="69318" y1="29851" x2="70170" y2="21194"/>
                            <a14:foregroundMark x1="70455" y1="26866" x2="70455" y2="28657"/>
                            <a14:foregroundMark x1="70170" y1="28657" x2="70455" y2="30448"/>
                            <a14:foregroundMark x1="69602" y1="22388" x2="69886" y2="21194"/>
                            <a14:foregroundMark x1="69886" y1="24478" x2="69886" y2="22388"/>
                            <a14:foregroundMark x1="70170" y1="22090" x2="70170" y2="22090"/>
                            <a14:foregroundMark x1="70170" y1="20896" x2="70170" y2="20896"/>
                            <a14:foregroundMark x1="69792" y1="20299" x2="69886" y2="20896"/>
                            <a14:foregroundMark x1="69697" y1="19701" x2="69792" y2="20299"/>
                            <a14:foregroundMark x1="69602" y1="19104" x2="69697" y2="19701"/>
                            <a14:foregroundMark x1="69643" y1="21194" x2="69318" y2="20597"/>
                            <a14:foregroundMark x1="70455" y1="22687" x2="69643" y2="21194"/>
                            <a14:foregroundMark x1="70028" y1="21194" x2="69886" y2="20299"/>
                            <a14:foregroundMark x1="70170" y1="22090" x2="70028" y2="21194"/>
                            <a14:foregroundMark x1="70170" y1="19701" x2="70170" y2="19403"/>
                            <a14:foregroundMark x1="70170" y1="20299" x2="70170" y2="19701"/>
                            <a14:foregroundMark x1="70170" y1="21194" x2="70170" y2="20299"/>
                            <a14:foregroundMark x1="70170" y1="23582" x2="70170" y2="21194"/>
                            <a14:foregroundMark x1="70170" y1="20299" x2="70170" y2="19701"/>
                            <a14:foregroundMark x1="70170" y1="21194" x2="70170" y2="20299"/>
                            <a14:foregroundMark x1="70170" y1="23881" x2="70170" y2="21194"/>
                            <a14:foregroundMark x1="69886" y1="23582" x2="69886" y2="22687"/>
                            <a14:foregroundMark x1="70455" y1="21493" x2="70455" y2="21493"/>
                            <a14:foregroundMark x1="70093" y1="21194" x2="69318" y2="22985"/>
                            <a14:foregroundMark x1="70480" y1="20299" x2="70093" y2="21194"/>
                            <a14:foregroundMark x1="70739" y1="19701" x2="70480" y2="20299"/>
                            <a14:foregroundMark x1="45455" y1="10149" x2="38068" y2="17313"/>
                            <a14:foregroundMark x1="48295" y1="9552" x2="57955" y2="8955"/>
                            <a14:foregroundMark x1="56534" y1="7761" x2="49432" y2="8060"/>
                            <a14:foregroundMark x1="32955" y1="33134" x2="32955" y2="33134"/>
                            <a14:backgroundMark x1="20739" y1="76716" x2="47443" y2="62985"/>
                            <a14:backgroundMark x1="47443" y1="62985" x2="69034" y2="67761"/>
                            <a14:backgroundMark x1="69034" y1="67761" x2="81534" y2="76119"/>
                            <a14:backgroundMark x1="65341" y1="62388" x2="47727" y2="49851"/>
                            <a14:backgroundMark x1="47727" y1="49851" x2="39205" y2="54030"/>
                            <a14:backgroundMark x1="40341" y1="47164" x2="62784" y2="46269"/>
                            <a14:backgroundMark x1="62784" y1="46269" x2="65909" y2="40597"/>
                            <a14:backgroundMark x1="39205" y1="43881" x2="36648" y2="49552"/>
                            <a14:backgroundMark x1="71099" y1="17501" x2="71023" y2="17313"/>
                            <a14:backgroundMark x1="71228" y1="17817" x2="71159" y2="17648"/>
                            <a14:backgroundMark x1="71023" y1="16716" x2="70455" y2="17313"/>
                            <a14:backgroundMark x1="72159" y1="31642" x2="72159" y2="31642"/>
                            <a14:backgroundMark x1="71023" y1="34030" x2="72931" y2="30018"/>
                            <a14:backgroundMark x1="67045" y1="40896" x2="68466" y2="43582"/>
                            <a14:backgroundMark x1="37286" y1="33134" x2="38352" y2="34030"/>
                            <a14:backgroundMark x1="35511" y1="31642" x2="37286" y2="33134"/>
                            <a14:backgroundMark x1="40625" y1="38209" x2="38352" y2="34328"/>
                            <a14:backgroundMark x1="69966" y1="19041" x2="69886" y2="17612"/>
                            <a14:backgroundMark x1="70739" y1="32836" x2="70604" y2="30422"/>
                            <a14:backgroundMark x1="70935" y1="18331" x2="71039" y2="18422"/>
                            <a14:backgroundMark x1="70455" y1="17910" x2="70851" y2="18257"/>
                            <a14:backgroundMark x1="72705" y1="30058" x2="72727" y2="30448"/>
                            <a14:backgroundMark x1="71891" y1="31097" x2="72233" y2="30139"/>
                            <a14:backgroundMark x1="71591" y1="31940" x2="71718" y2="31584"/>
                            <a14:backgroundMark x1="71875" y1="32836" x2="73295" y2="32537"/>
                            <a14:backgroundMark x1="34659" y1="18209" x2="36648" y2="19104"/>
                            <a14:backgroundMark x1="37090" y1="18640" x2="36080" y2="20000"/>
                            <a14:backgroundMark x1="72159" y1="19701" x2="72159" y2="19701"/>
                            <a14:backgroundMark x1="72443" y1="20299" x2="72443" y2="20299"/>
                            <a14:backgroundMark x1="71023" y1="19104" x2="71023" y2="19104"/>
                            <a14:backgroundMark x1="72443" y1="21194" x2="72443" y2="21194"/>
                            <a14:backgroundMark x1="78693" y1="53433" x2="84659" y2="51343"/>
                            <a14:backgroundMark x1="24716" y1="54328" x2="34375" y2="37313"/>
                            <a14:backgroundMark x1="34375" y1="37313" x2="27273" y2="53731"/>
                            <a14:backgroundMark x1="75000" y1="46269" x2="73580" y2="48657"/>
                            <a14:backgroundMark x1="32955" y1="37612" x2="32386" y2="33134"/>
                            <a14:backgroundMark x1="73011" y1="49254" x2="73011" y2="51940"/>
                            <a14:backgroundMark x1="33239" y1="34328" x2="33239" y2="37910"/>
                            <a14:backgroundMark x1="32955" y1="33134" x2="32955" y2="33134"/>
                            <a14:backgroundMark x1="72443" y1="33134" x2="70170" y2="45373"/>
                            <a14:backgroundMark x1="75568" y1="31642" x2="75000" y2="45970"/>
                            <a14:backgroundMark x1="76705" y1="35224" x2="77841" y2="48358"/>
                            <a14:backgroundMark x1="78693" y1="39403" x2="79261" y2="50448"/>
                            <a14:backgroundMark x1="81250" y1="41791" x2="83239" y2="5373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92073" y="4096441"/>
                <a:ext cx="3603009" cy="3429000"/>
              </a:xfrm>
              <a:prstGeom prst="rect">
                <a:avLst/>
              </a:prstGeom>
            </p:spPr>
          </p:pic>
        </p:grp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F6D7D3-DBD9-B118-93AD-D6301314370A}"/>
              </a:ext>
            </a:extLst>
          </p:cNvPr>
          <p:cNvSpPr/>
          <p:nvPr/>
        </p:nvSpPr>
        <p:spPr>
          <a:xfrm>
            <a:off x="742950" y="442912"/>
            <a:ext cx="10782300" cy="5972175"/>
          </a:xfrm>
          <a:custGeom>
            <a:avLst/>
            <a:gdLst>
              <a:gd name="connsiteX0" fmla="*/ 0 w 10782300"/>
              <a:gd name="connsiteY0" fmla="*/ 995382 h 5972175"/>
              <a:gd name="connsiteX1" fmla="*/ 995382 w 10782300"/>
              <a:gd name="connsiteY1" fmla="*/ 0 h 5972175"/>
              <a:gd name="connsiteX2" fmla="*/ 1757315 w 10782300"/>
              <a:gd name="connsiteY2" fmla="*/ 0 h 5972175"/>
              <a:gd name="connsiteX3" fmla="*/ 2255502 w 10782300"/>
              <a:gd name="connsiteY3" fmla="*/ 0 h 5972175"/>
              <a:gd name="connsiteX4" fmla="*/ 2665774 w 10782300"/>
              <a:gd name="connsiteY4" fmla="*/ 0 h 5972175"/>
              <a:gd name="connsiteX5" fmla="*/ 3339792 w 10782300"/>
              <a:gd name="connsiteY5" fmla="*/ 0 h 5972175"/>
              <a:gd name="connsiteX6" fmla="*/ 3837979 w 10782300"/>
              <a:gd name="connsiteY6" fmla="*/ 0 h 5972175"/>
              <a:gd name="connsiteX7" fmla="*/ 4599912 w 10782300"/>
              <a:gd name="connsiteY7" fmla="*/ 0 h 5972175"/>
              <a:gd name="connsiteX8" fmla="*/ 5010183 w 10782300"/>
              <a:gd name="connsiteY8" fmla="*/ 0 h 5972175"/>
              <a:gd name="connsiteX9" fmla="*/ 5772117 w 10782300"/>
              <a:gd name="connsiteY9" fmla="*/ 0 h 5972175"/>
              <a:gd name="connsiteX10" fmla="*/ 6094473 w 10782300"/>
              <a:gd name="connsiteY10" fmla="*/ 0 h 5972175"/>
              <a:gd name="connsiteX11" fmla="*/ 6680575 w 10782300"/>
              <a:gd name="connsiteY11" fmla="*/ 0 h 5972175"/>
              <a:gd name="connsiteX12" fmla="*/ 7266678 w 10782300"/>
              <a:gd name="connsiteY12" fmla="*/ 0 h 5972175"/>
              <a:gd name="connsiteX13" fmla="*/ 7764865 w 10782300"/>
              <a:gd name="connsiteY13" fmla="*/ 0 h 5972175"/>
              <a:gd name="connsiteX14" fmla="*/ 8526798 w 10782300"/>
              <a:gd name="connsiteY14" fmla="*/ 0 h 5972175"/>
              <a:gd name="connsiteX15" fmla="*/ 9288731 w 10782300"/>
              <a:gd name="connsiteY15" fmla="*/ 0 h 5972175"/>
              <a:gd name="connsiteX16" fmla="*/ 9786918 w 10782300"/>
              <a:gd name="connsiteY16" fmla="*/ 0 h 5972175"/>
              <a:gd name="connsiteX17" fmla="*/ 10782300 w 10782300"/>
              <a:gd name="connsiteY17" fmla="*/ 995382 h 5972175"/>
              <a:gd name="connsiteX18" fmla="*/ 10782300 w 10782300"/>
              <a:gd name="connsiteY18" fmla="*/ 1603969 h 5972175"/>
              <a:gd name="connsiteX19" fmla="*/ 10782300 w 10782300"/>
              <a:gd name="connsiteY19" fmla="*/ 2053300 h 5972175"/>
              <a:gd name="connsiteX20" fmla="*/ 10782300 w 10782300"/>
              <a:gd name="connsiteY20" fmla="*/ 2542445 h 5972175"/>
              <a:gd name="connsiteX21" fmla="*/ 10782300 w 10782300"/>
              <a:gd name="connsiteY21" fmla="*/ 3190846 h 5972175"/>
              <a:gd name="connsiteX22" fmla="*/ 10782300 w 10782300"/>
              <a:gd name="connsiteY22" fmla="*/ 3759619 h 5972175"/>
              <a:gd name="connsiteX23" fmla="*/ 10782300 w 10782300"/>
              <a:gd name="connsiteY23" fmla="*/ 4248764 h 5972175"/>
              <a:gd name="connsiteX24" fmla="*/ 10782300 w 10782300"/>
              <a:gd name="connsiteY24" fmla="*/ 4976793 h 5972175"/>
              <a:gd name="connsiteX25" fmla="*/ 9786918 w 10782300"/>
              <a:gd name="connsiteY25" fmla="*/ 5972175 h 5972175"/>
              <a:gd name="connsiteX26" fmla="*/ 9200816 w 10782300"/>
              <a:gd name="connsiteY26" fmla="*/ 5972175 h 5972175"/>
              <a:gd name="connsiteX27" fmla="*/ 8790544 w 10782300"/>
              <a:gd name="connsiteY27" fmla="*/ 5972175 h 5972175"/>
              <a:gd name="connsiteX28" fmla="*/ 8116526 w 10782300"/>
              <a:gd name="connsiteY28" fmla="*/ 5972175 h 5972175"/>
              <a:gd name="connsiteX29" fmla="*/ 7706254 w 10782300"/>
              <a:gd name="connsiteY29" fmla="*/ 5972175 h 5972175"/>
              <a:gd name="connsiteX30" fmla="*/ 7032237 w 10782300"/>
              <a:gd name="connsiteY30" fmla="*/ 5972175 h 5972175"/>
              <a:gd name="connsiteX31" fmla="*/ 6709880 w 10782300"/>
              <a:gd name="connsiteY31" fmla="*/ 5972175 h 5972175"/>
              <a:gd name="connsiteX32" fmla="*/ 6035863 w 10782300"/>
              <a:gd name="connsiteY32" fmla="*/ 5972175 h 5972175"/>
              <a:gd name="connsiteX33" fmla="*/ 5625591 w 10782300"/>
              <a:gd name="connsiteY33" fmla="*/ 5972175 h 5972175"/>
              <a:gd name="connsiteX34" fmla="*/ 5303235 w 10782300"/>
              <a:gd name="connsiteY34" fmla="*/ 5972175 h 5972175"/>
              <a:gd name="connsiteX35" fmla="*/ 4892963 w 10782300"/>
              <a:gd name="connsiteY35" fmla="*/ 5972175 h 5972175"/>
              <a:gd name="connsiteX36" fmla="*/ 4218945 w 10782300"/>
              <a:gd name="connsiteY36" fmla="*/ 5972175 h 5972175"/>
              <a:gd name="connsiteX37" fmla="*/ 3808674 w 10782300"/>
              <a:gd name="connsiteY37" fmla="*/ 5972175 h 5972175"/>
              <a:gd name="connsiteX38" fmla="*/ 3486317 w 10782300"/>
              <a:gd name="connsiteY38" fmla="*/ 5972175 h 5972175"/>
              <a:gd name="connsiteX39" fmla="*/ 3076046 w 10782300"/>
              <a:gd name="connsiteY39" fmla="*/ 5972175 h 5972175"/>
              <a:gd name="connsiteX40" fmla="*/ 2577858 w 10782300"/>
              <a:gd name="connsiteY40" fmla="*/ 5972175 h 5972175"/>
              <a:gd name="connsiteX41" fmla="*/ 1991756 w 10782300"/>
              <a:gd name="connsiteY41" fmla="*/ 5972175 h 5972175"/>
              <a:gd name="connsiteX42" fmla="*/ 1581484 w 10782300"/>
              <a:gd name="connsiteY42" fmla="*/ 5972175 h 5972175"/>
              <a:gd name="connsiteX43" fmla="*/ 995382 w 10782300"/>
              <a:gd name="connsiteY43" fmla="*/ 5972175 h 5972175"/>
              <a:gd name="connsiteX44" fmla="*/ 0 w 10782300"/>
              <a:gd name="connsiteY44" fmla="*/ 4976793 h 5972175"/>
              <a:gd name="connsiteX45" fmla="*/ 0 w 10782300"/>
              <a:gd name="connsiteY45" fmla="*/ 4527462 h 5972175"/>
              <a:gd name="connsiteX46" fmla="*/ 0 w 10782300"/>
              <a:gd name="connsiteY46" fmla="*/ 3998503 h 5972175"/>
              <a:gd name="connsiteX47" fmla="*/ 0 w 10782300"/>
              <a:gd name="connsiteY47" fmla="*/ 3389916 h 5972175"/>
              <a:gd name="connsiteX48" fmla="*/ 0 w 10782300"/>
              <a:gd name="connsiteY48" fmla="*/ 2900772 h 5972175"/>
              <a:gd name="connsiteX49" fmla="*/ 0 w 10782300"/>
              <a:gd name="connsiteY49" fmla="*/ 2331999 h 5972175"/>
              <a:gd name="connsiteX50" fmla="*/ 0 w 10782300"/>
              <a:gd name="connsiteY50" fmla="*/ 1882668 h 5972175"/>
              <a:gd name="connsiteX51" fmla="*/ 0 w 10782300"/>
              <a:gd name="connsiteY51" fmla="*/ 995382 h 597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782300" h="5972175" extrusionOk="0">
                <a:moveTo>
                  <a:pt x="0" y="995382"/>
                </a:moveTo>
                <a:cubicBezTo>
                  <a:pt x="-17471" y="434871"/>
                  <a:pt x="424643" y="7884"/>
                  <a:pt x="995382" y="0"/>
                </a:cubicBezTo>
                <a:cubicBezTo>
                  <a:pt x="1360804" y="-77945"/>
                  <a:pt x="1492416" y="74307"/>
                  <a:pt x="1757315" y="0"/>
                </a:cubicBezTo>
                <a:cubicBezTo>
                  <a:pt x="2022214" y="-74307"/>
                  <a:pt x="2048803" y="13906"/>
                  <a:pt x="2255502" y="0"/>
                </a:cubicBezTo>
                <a:cubicBezTo>
                  <a:pt x="2462201" y="-13906"/>
                  <a:pt x="2565347" y="13184"/>
                  <a:pt x="2665774" y="0"/>
                </a:cubicBezTo>
                <a:cubicBezTo>
                  <a:pt x="2766201" y="-13184"/>
                  <a:pt x="3102698" y="20142"/>
                  <a:pt x="3339792" y="0"/>
                </a:cubicBezTo>
                <a:cubicBezTo>
                  <a:pt x="3576886" y="-20142"/>
                  <a:pt x="3727859" y="18284"/>
                  <a:pt x="3837979" y="0"/>
                </a:cubicBezTo>
                <a:cubicBezTo>
                  <a:pt x="3948099" y="-18284"/>
                  <a:pt x="4435350" y="21779"/>
                  <a:pt x="4599912" y="0"/>
                </a:cubicBezTo>
                <a:cubicBezTo>
                  <a:pt x="4764474" y="-21779"/>
                  <a:pt x="4912424" y="47837"/>
                  <a:pt x="5010183" y="0"/>
                </a:cubicBezTo>
                <a:cubicBezTo>
                  <a:pt x="5107942" y="-47837"/>
                  <a:pt x="5588462" y="42072"/>
                  <a:pt x="5772117" y="0"/>
                </a:cubicBezTo>
                <a:cubicBezTo>
                  <a:pt x="5955772" y="-42072"/>
                  <a:pt x="5948947" y="36956"/>
                  <a:pt x="6094473" y="0"/>
                </a:cubicBezTo>
                <a:cubicBezTo>
                  <a:pt x="6239999" y="-36956"/>
                  <a:pt x="6455484" y="29504"/>
                  <a:pt x="6680575" y="0"/>
                </a:cubicBezTo>
                <a:cubicBezTo>
                  <a:pt x="6905666" y="-29504"/>
                  <a:pt x="7113341" y="66351"/>
                  <a:pt x="7266678" y="0"/>
                </a:cubicBezTo>
                <a:cubicBezTo>
                  <a:pt x="7420015" y="-66351"/>
                  <a:pt x="7585760" y="13888"/>
                  <a:pt x="7764865" y="0"/>
                </a:cubicBezTo>
                <a:cubicBezTo>
                  <a:pt x="7943970" y="-13888"/>
                  <a:pt x="8295367" y="25465"/>
                  <a:pt x="8526798" y="0"/>
                </a:cubicBezTo>
                <a:cubicBezTo>
                  <a:pt x="8758229" y="-25465"/>
                  <a:pt x="8923778" y="14063"/>
                  <a:pt x="9288731" y="0"/>
                </a:cubicBezTo>
                <a:cubicBezTo>
                  <a:pt x="9653684" y="-14063"/>
                  <a:pt x="9603925" y="58395"/>
                  <a:pt x="9786918" y="0"/>
                </a:cubicBezTo>
                <a:cubicBezTo>
                  <a:pt x="10243023" y="-88215"/>
                  <a:pt x="10746357" y="391917"/>
                  <a:pt x="10782300" y="995382"/>
                </a:cubicBezTo>
                <a:cubicBezTo>
                  <a:pt x="10842391" y="1154082"/>
                  <a:pt x="10725747" y="1481280"/>
                  <a:pt x="10782300" y="1603969"/>
                </a:cubicBezTo>
                <a:cubicBezTo>
                  <a:pt x="10838853" y="1726658"/>
                  <a:pt x="10746472" y="1831547"/>
                  <a:pt x="10782300" y="2053300"/>
                </a:cubicBezTo>
                <a:cubicBezTo>
                  <a:pt x="10818128" y="2275053"/>
                  <a:pt x="10728535" y="2420272"/>
                  <a:pt x="10782300" y="2542445"/>
                </a:cubicBezTo>
                <a:cubicBezTo>
                  <a:pt x="10836065" y="2664618"/>
                  <a:pt x="10716092" y="2971972"/>
                  <a:pt x="10782300" y="3190846"/>
                </a:cubicBezTo>
                <a:cubicBezTo>
                  <a:pt x="10848508" y="3409720"/>
                  <a:pt x="10771297" y="3580703"/>
                  <a:pt x="10782300" y="3759619"/>
                </a:cubicBezTo>
                <a:cubicBezTo>
                  <a:pt x="10793303" y="3938535"/>
                  <a:pt x="10759606" y="4127121"/>
                  <a:pt x="10782300" y="4248764"/>
                </a:cubicBezTo>
                <a:cubicBezTo>
                  <a:pt x="10804994" y="4370407"/>
                  <a:pt x="10719332" y="4782527"/>
                  <a:pt x="10782300" y="4976793"/>
                </a:cubicBezTo>
                <a:cubicBezTo>
                  <a:pt x="10630680" y="5517946"/>
                  <a:pt x="10369497" y="6000452"/>
                  <a:pt x="9786918" y="5972175"/>
                </a:cubicBezTo>
                <a:cubicBezTo>
                  <a:pt x="9664630" y="6007548"/>
                  <a:pt x="9323148" y="5941188"/>
                  <a:pt x="9200816" y="5972175"/>
                </a:cubicBezTo>
                <a:cubicBezTo>
                  <a:pt x="9078484" y="6003162"/>
                  <a:pt x="8962566" y="5926794"/>
                  <a:pt x="8790544" y="5972175"/>
                </a:cubicBezTo>
                <a:cubicBezTo>
                  <a:pt x="8618522" y="6017556"/>
                  <a:pt x="8388635" y="5971523"/>
                  <a:pt x="8116526" y="5972175"/>
                </a:cubicBezTo>
                <a:cubicBezTo>
                  <a:pt x="7844417" y="5972827"/>
                  <a:pt x="7864439" y="5930494"/>
                  <a:pt x="7706254" y="5972175"/>
                </a:cubicBezTo>
                <a:cubicBezTo>
                  <a:pt x="7548069" y="6013856"/>
                  <a:pt x="7340534" y="5942740"/>
                  <a:pt x="7032237" y="5972175"/>
                </a:cubicBezTo>
                <a:cubicBezTo>
                  <a:pt x="6723940" y="6001610"/>
                  <a:pt x="6794750" y="5943201"/>
                  <a:pt x="6709880" y="5972175"/>
                </a:cubicBezTo>
                <a:cubicBezTo>
                  <a:pt x="6625010" y="6001149"/>
                  <a:pt x="6236710" y="5910258"/>
                  <a:pt x="6035863" y="5972175"/>
                </a:cubicBezTo>
                <a:cubicBezTo>
                  <a:pt x="5835016" y="6034092"/>
                  <a:pt x="5813640" y="5962795"/>
                  <a:pt x="5625591" y="5972175"/>
                </a:cubicBezTo>
                <a:cubicBezTo>
                  <a:pt x="5437542" y="5981555"/>
                  <a:pt x="5401876" y="5936144"/>
                  <a:pt x="5303235" y="5972175"/>
                </a:cubicBezTo>
                <a:cubicBezTo>
                  <a:pt x="5204594" y="6008206"/>
                  <a:pt x="4999484" y="5932364"/>
                  <a:pt x="4892963" y="5972175"/>
                </a:cubicBezTo>
                <a:cubicBezTo>
                  <a:pt x="4786442" y="6011986"/>
                  <a:pt x="4548133" y="5956827"/>
                  <a:pt x="4218945" y="5972175"/>
                </a:cubicBezTo>
                <a:cubicBezTo>
                  <a:pt x="3889757" y="5987523"/>
                  <a:pt x="3953230" y="5935297"/>
                  <a:pt x="3808674" y="5972175"/>
                </a:cubicBezTo>
                <a:cubicBezTo>
                  <a:pt x="3664118" y="6009053"/>
                  <a:pt x="3583801" y="5946859"/>
                  <a:pt x="3486317" y="5972175"/>
                </a:cubicBezTo>
                <a:cubicBezTo>
                  <a:pt x="3388833" y="5997491"/>
                  <a:pt x="3198472" y="5923932"/>
                  <a:pt x="3076046" y="5972175"/>
                </a:cubicBezTo>
                <a:cubicBezTo>
                  <a:pt x="2953620" y="6020418"/>
                  <a:pt x="2737912" y="5916588"/>
                  <a:pt x="2577858" y="5972175"/>
                </a:cubicBezTo>
                <a:cubicBezTo>
                  <a:pt x="2417804" y="6027762"/>
                  <a:pt x="2113639" y="5943680"/>
                  <a:pt x="1991756" y="5972175"/>
                </a:cubicBezTo>
                <a:cubicBezTo>
                  <a:pt x="1869873" y="6000670"/>
                  <a:pt x="1783596" y="5954507"/>
                  <a:pt x="1581484" y="5972175"/>
                </a:cubicBezTo>
                <a:cubicBezTo>
                  <a:pt x="1379372" y="5989843"/>
                  <a:pt x="1156004" y="5921412"/>
                  <a:pt x="995382" y="5972175"/>
                </a:cubicBezTo>
                <a:cubicBezTo>
                  <a:pt x="422653" y="5931102"/>
                  <a:pt x="-35418" y="5542988"/>
                  <a:pt x="0" y="4976793"/>
                </a:cubicBezTo>
                <a:cubicBezTo>
                  <a:pt x="-4664" y="4753611"/>
                  <a:pt x="42717" y="4630754"/>
                  <a:pt x="0" y="4527462"/>
                </a:cubicBezTo>
                <a:cubicBezTo>
                  <a:pt x="-42717" y="4424170"/>
                  <a:pt x="27446" y="4154451"/>
                  <a:pt x="0" y="3998503"/>
                </a:cubicBezTo>
                <a:cubicBezTo>
                  <a:pt x="-27446" y="3842555"/>
                  <a:pt x="19094" y="3539226"/>
                  <a:pt x="0" y="3389916"/>
                </a:cubicBezTo>
                <a:cubicBezTo>
                  <a:pt x="-19094" y="3240606"/>
                  <a:pt x="22215" y="3121291"/>
                  <a:pt x="0" y="2900772"/>
                </a:cubicBezTo>
                <a:cubicBezTo>
                  <a:pt x="-22215" y="2680253"/>
                  <a:pt x="4887" y="2561172"/>
                  <a:pt x="0" y="2331999"/>
                </a:cubicBezTo>
                <a:cubicBezTo>
                  <a:pt x="-4887" y="2102826"/>
                  <a:pt x="23093" y="2098542"/>
                  <a:pt x="0" y="1882668"/>
                </a:cubicBezTo>
                <a:cubicBezTo>
                  <a:pt x="-23093" y="1666794"/>
                  <a:pt x="56282" y="1322601"/>
                  <a:pt x="0" y="995382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E22BB-A10D-6019-BAA8-090B3ED6A411}"/>
              </a:ext>
            </a:extLst>
          </p:cNvPr>
          <p:cNvSpPr txBox="1"/>
          <p:nvPr/>
        </p:nvSpPr>
        <p:spPr>
          <a:xfrm>
            <a:off x="8905751" y="5223799"/>
            <a:ext cx="241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2019184002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김민지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2019184008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김채민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2019184021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이도윤</a:t>
            </a:r>
          </a:p>
        </p:txBody>
      </p:sp>
    </p:spTree>
    <p:extLst>
      <p:ext uri="{BB962C8B-B14F-4D97-AF65-F5344CB8AC3E}">
        <p14:creationId xmlns:p14="http://schemas.microsoft.com/office/powerpoint/2010/main" val="3490710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B2EB-3C0B-1FBE-3F5F-807C08E1FFC7}"/>
              </a:ext>
            </a:extLst>
          </p:cNvPr>
          <p:cNvSpPr/>
          <p:nvPr/>
        </p:nvSpPr>
        <p:spPr>
          <a:xfrm>
            <a:off x="2533690" y="4422601"/>
            <a:ext cx="7124620" cy="173961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667A39-FD8D-FE58-D43D-0F4876E0DEA8}"/>
              </a:ext>
            </a:extLst>
          </p:cNvPr>
          <p:cNvSpPr/>
          <p:nvPr/>
        </p:nvSpPr>
        <p:spPr>
          <a:xfrm>
            <a:off x="1902871" y="1517367"/>
            <a:ext cx="8405308" cy="259361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pic>
        <p:nvPicPr>
          <p:cNvPr id="1029" name="_x471983400">
            <a:extLst>
              <a:ext uri="{FF2B5EF4-FFF2-40B4-BE49-F238E27FC236}">
                <a16:creationId xmlns:a16="http://schemas.microsoft.com/office/drawing/2014/main" id="{6D55C1BE-BAD1-4B48-C6AF-178F8325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915" y="2105191"/>
            <a:ext cx="1534937" cy="143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471983616">
            <a:extLst>
              <a:ext uri="{FF2B5EF4-FFF2-40B4-BE49-F238E27FC236}">
                <a16:creationId xmlns:a16="http://schemas.microsoft.com/office/drawing/2014/main" id="{B8D204C1-7189-CDE6-7F46-39FBAD69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62" y="2032296"/>
            <a:ext cx="1817211" cy="15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71982248">
            <a:extLst>
              <a:ext uri="{FF2B5EF4-FFF2-40B4-BE49-F238E27FC236}">
                <a16:creationId xmlns:a16="http://schemas.microsoft.com/office/drawing/2014/main" id="{D45E9778-EB58-8251-E8AF-A794DFA2E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04" y="4715180"/>
            <a:ext cx="1152591" cy="10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471982896">
            <a:extLst>
              <a:ext uri="{FF2B5EF4-FFF2-40B4-BE49-F238E27FC236}">
                <a16:creationId xmlns:a16="http://schemas.microsoft.com/office/drawing/2014/main" id="{C486F1AA-54B4-ACE5-4075-79982832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97" y="2145275"/>
            <a:ext cx="2122659" cy="13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71983256">
            <a:extLst>
              <a:ext uri="{FF2B5EF4-FFF2-40B4-BE49-F238E27FC236}">
                <a16:creationId xmlns:a16="http://schemas.microsoft.com/office/drawing/2014/main" id="{5AD09820-62CD-B193-2546-949879F6A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02" y="4745537"/>
            <a:ext cx="1152591" cy="10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9427134F-3A3D-9861-12BB-BC3228B0E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F4B8E111-9176-8BBB-D8A8-B02CC5964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471982680">
            <a:extLst>
              <a:ext uri="{FF2B5EF4-FFF2-40B4-BE49-F238E27FC236}">
                <a16:creationId xmlns:a16="http://schemas.microsoft.com/office/drawing/2014/main" id="{C8DA873E-3BF5-7971-0468-0B973BAC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356" y="4679046"/>
            <a:ext cx="1087438" cy="10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33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1CADDC-FA09-820E-A7FF-00CA9838A2DC}"/>
              </a:ext>
            </a:extLst>
          </p:cNvPr>
          <p:cNvSpPr/>
          <p:nvPr/>
        </p:nvSpPr>
        <p:spPr>
          <a:xfrm>
            <a:off x="1190968" y="3188625"/>
            <a:ext cx="9803933" cy="1267627"/>
          </a:xfrm>
          <a:prstGeom prst="rect">
            <a:avLst/>
          </a:prstGeom>
          <a:solidFill>
            <a:srgbClr val="D0DCF0"/>
          </a:solidFill>
          <a:ln w="762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5C0481-7B18-945F-9B07-0474E659F71A}"/>
              </a:ext>
            </a:extLst>
          </p:cNvPr>
          <p:cNvSpPr/>
          <p:nvPr/>
        </p:nvSpPr>
        <p:spPr>
          <a:xfrm>
            <a:off x="1127648" y="4016965"/>
            <a:ext cx="9936704" cy="1084156"/>
          </a:xfrm>
          <a:prstGeom prst="rect">
            <a:avLst/>
          </a:prstGeom>
          <a:solidFill>
            <a:schemeClr val="bg1"/>
          </a:solidFill>
          <a:ln w="762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554047-ED07-EF41-4094-77DDB75C1C11}"/>
              </a:ext>
            </a:extLst>
          </p:cNvPr>
          <p:cNvSpPr/>
          <p:nvPr/>
        </p:nvSpPr>
        <p:spPr>
          <a:xfrm>
            <a:off x="1127648" y="2300182"/>
            <a:ext cx="9936704" cy="1084156"/>
          </a:xfrm>
          <a:prstGeom prst="rect">
            <a:avLst/>
          </a:prstGeom>
          <a:solidFill>
            <a:schemeClr val="bg1"/>
          </a:solidFill>
          <a:ln w="762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 목적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1D34F-53B9-CDF6-2EEB-C536594BAD9C}"/>
              </a:ext>
            </a:extLst>
          </p:cNvPr>
          <p:cNvSpPr txBox="1"/>
          <p:nvPr/>
        </p:nvSpPr>
        <p:spPr>
          <a:xfrm>
            <a:off x="1279468" y="2361652"/>
            <a:ext cx="9652113" cy="2808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/>
              <a:t>언리얼</a:t>
            </a:r>
            <a:r>
              <a:rPr lang="ko-KR" altLang="en-US" sz="1600" dirty="0"/>
              <a:t> 엔진을 사용한 크로스 플랫폼 게임 개발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PC</a:t>
            </a:r>
            <a:r>
              <a:rPr lang="ko-KR" altLang="en-US" sz="1600" dirty="0"/>
              <a:t>와 모바일 플레이의 조작 난이도 조절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정해진 캐릭터의 애니메이션이 아닌 게임에서 발생되는 데이터를 통한 캐릭터 움직임 구현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실시간 </a:t>
            </a:r>
            <a:r>
              <a:rPr lang="en-US" altLang="ko-KR" sz="1600" dirty="0"/>
              <a:t>IOCP</a:t>
            </a:r>
            <a:r>
              <a:rPr lang="ko-KR" altLang="en-US" sz="1600" dirty="0"/>
              <a:t>서버 구현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785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1524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5" y="433732"/>
            <a:ext cx="406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중점 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연구분야 및 기술적 요소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D0FBF5-D0FB-9E62-036E-59F712F3E065}"/>
              </a:ext>
            </a:extLst>
          </p:cNvPr>
          <p:cNvGrpSpPr/>
          <p:nvPr/>
        </p:nvGrpSpPr>
        <p:grpSpPr>
          <a:xfrm>
            <a:off x="2114318" y="1305114"/>
            <a:ext cx="7982414" cy="3109520"/>
            <a:chOff x="2289671" y="1200630"/>
            <a:chExt cx="7982414" cy="213069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BCD7C0-CD53-6320-41D6-5BB27D7508B7}"/>
                </a:ext>
              </a:extLst>
            </p:cNvPr>
            <p:cNvSpPr/>
            <p:nvPr/>
          </p:nvSpPr>
          <p:spPr>
            <a:xfrm>
              <a:off x="2289671" y="1453189"/>
              <a:ext cx="7982414" cy="187814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A, D </a:t>
              </a:r>
              <a:r>
                <a:rPr lang="ko-KR" altLang="en-US" sz="1600" dirty="0">
                  <a:solidFill>
                    <a:schemeClr val="tx1"/>
                  </a:solidFill>
                </a:rPr>
                <a:t>키가 눌린 시간이 얼마인가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마우스의 회전 값은 얼마인가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발이 있는 곳에 충돌 물체가 있는가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에 따라 캐릭터의 움직임이 결정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정해진 애니메이션을 재생하는 것이 아니고 상황에 따라 계산 필요</a:t>
              </a:r>
              <a:endParaRPr lang="en-US" altLang="ko-KR" sz="1600" dirty="0"/>
            </a:p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83D59A-9029-05FD-C4FE-13965C5C491F}"/>
                </a:ext>
              </a:extLst>
            </p:cNvPr>
            <p:cNvSpPr/>
            <p:nvPr/>
          </p:nvSpPr>
          <p:spPr>
            <a:xfrm>
              <a:off x="5172075" y="1200630"/>
              <a:ext cx="2217603" cy="434711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캐릭터 움직임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628780-15A7-7AD7-011C-154D180EC40B}"/>
              </a:ext>
            </a:extLst>
          </p:cNvPr>
          <p:cNvGrpSpPr/>
          <p:nvPr/>
        </p:nvGrpSpPr>
        <p:grpSpPr>
          <a:xfrm>
            <a:off x="1842212" y="4198078"/>
            <a:ext cx="8877325" cy="1980765"/>
            <a:chOff x="1467038" y="4521554"/>
            <a:chExt cx="8142205" cy="15010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2967236-A49B-E42F-987E-80C5B8713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4" t="29882" r="44748" b="26630"/>
            <a:stretch/>
          </p:blipFill>
          <p:spPr>
            <a:xfrm>
              <a:off x="1467038" y="4521555"/>
              <a:ext cx="2577909" cy="1501053"/>
            </a:xfrm>
            <a:prstGeom prst="rect">
              <a:avLst/>
            </a:prstGeom>
          </p:spPr>
        </p:pic>
        <p:pic>
          <p:nvPicPr>
            <p:cNvPr id="15" name="그림 14" descr="실내, 장난감이(가) 표시된 사진&#10;&#10;자동 생성된 설명">
              <a:extLst>
                <a:ext uri="{FF2B5EF4-FFF2-40B4-BE49-F238E27FC236}">
                  <a16:creationId xmlns:a16="http://schemas.microsoft.com/office/drawing/2014/main" id="{321A0ABB-FCC0-6A6C-786F-0EA4527D6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46"/>
            <a:stretch/>
          </p:blipFill>
          <p:spPr>
            <a:xfrm>
              <a:off x="4249186" y="4521554"/>
              <a:ext cx="2577909" cy="1501053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ACDDB27-9D30-074E-FCFF-9DFE0A3B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334" y="4521554"/>
              <a:ext cx="2577909" cy="1501053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C15CCA3-F813-1F53-64BB-3AEE3796E114}"/>
              </a:ext>
            </a:extLst>
          </p:cNvPr>
          <p:cNvSpPr txBox="1"/>
          <p:nvPr/>
        </p:nvSpPr>
        <p:spPr>
          <a:xfrm>
            <a:off x="4137130" y="6267775"/>
            <a:ext cx="4287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https://www.youtube.com/watch?v=CTwg38Kw1ng</a:t>
            </a:r>
          </a:p>
        </p:txBody>
      </p:sp>
    </p:spTree>
    <p:extLst>
      <p:ext uri="{BB962C8B-B14F-4D97-AF65-F5344CB8AC3E}">
        <p14:creationId xmlns:p14="http://schemas.microsoft.com/office/powerpoint/2010/main" val="235486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5" y="433732"/>
            <a:ext cx="406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중점 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연구분야 및 기술적 요소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69667A-CDB0-3717-D2C3-D2B1C4A70647}"/>
              </a:ext>
            </a:extLst>
          </p:cNvPr>
          <p:cNvSpPr txBox="1"/>
          <p:nvPr/>
        </p:nvSpPr>
        <p:spPr>
          <a:xfrm>
            <a:off x="3729675" y="5962603"/>
            <a:ext cx="47326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https://www.youtube.com/watch?v=Y_BynPGDLj4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E1C6A9-EE43-B9FF-7A25-CFEB1FFD4475}"/>
              </a:ext>
            </a:extLst>
          </p:cNvPr>
          <p:cNvGrpSpPr/>
          <p:nvPr/>
        </p:nvGrpSpPr>
        <p:grpSpPr>
          <a:xfrm>
            <a:off x="2114318" y="1305114"/>
            <a:ext cx="7982414" cy="2688152"/>
            <a:chOff x="2289671" y="1200630"/>
            <a:chExt cx="7982414" cy="18419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33EF59-4FC9-623D-6A61-C2513ABC894B}"/>
                </a:ext>
              </a:extLst>
            </p:cNvPr>
            <p:cNvSpPr/>
            <p:nvPr/>
          </p:nvSpPr>
          <p:spPr>
            <a:xfrm>
              <a:off x="2289671" y="1453189"/>
              <a:ext cx="7982414" cy="158941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스테이지</a:t>
              </a:r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r>
                <a:rPr lang="ko-KR" altLang="en-US" sz="1600" dirty="0">
                  <a:solidFill>
                    <a:schemeClr val="tx1"/>
                  </a:solidFill>
                </a:rPr>
                <a:t>에서 기계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자동차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운전해서 쇳물을 이용한 미션을 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이때 쇳물의 질감을 온도에 따라 다르게 표현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액체 </a:t>
              </a:r>
              <a:r>
                <a:rPr lang="en-US" altLang="ko-KR" sz="1600" dirty="0">
                  <a:solidFill>
                    <a:schemeClr val="tx1"/>
                  </a:solidFill>
                </a:rPr>
                <a:t>-&gt; </a:t>
              </a:r>
              <a:r>
                <a:rPr lang="ko-KR" altLang="en-US" sz="1600" dirty="0">
                  <a:solidFill>
                    <a:schemeClr val="tx1"/>
                  </a:solidFill>
                </a:rPr>
                <a:t>고체</a:t>
              </a:r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4293520-E4FF-E622-8374-0A2F9C20EDA5}"/>
                </a:ext>
              </a:extLst>
            </p:cNvPr>
            <p:cNvSpPr/>
            <p:nvPr/>
          </p:nvSpPr>
          <p:spPr>
            <a:xfrm>
              <a:off x="5172075" y="1200630"/>
              <a:ext cx="2217603" cy="434711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/>
                  </a:solidFill>
                </a:rPr>
                <a:t>쇳물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A91EB2-ECA0-1CC1-4AD6-FECC9D3F16B2}"/>
              </a:ext>
            </a:extLst>
          </p:cNvPr>
          <p:cNvGrpSpPr/>
          <p:nvPr/>
        </p:nvGrpSpPr>
        <p:grpSpPr>
          <a:xfrm>
            <a:off x="2892984" y="3608487"/>
            <a:ext cx="6406032" cy="2137956"/>
            <a:chOff x="2488141" y="3026349"/>
            <a:chExt cx="7637345" cy="27318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F8E6867-848B-622F-161B-6D9CE18AF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431" t="13723" r="32283" b="11212"/>
            <a:stretch/>
          </p:blipFill>
          <p:spPr>
            <a:xfrm>
              <a:off x="2488141" y="3026349"/>
              <a:ext cx="3124017" cy="273186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42C9B7B-9335-DC7C-570B-32875D92F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091" t="21766" r="34034" b="30808"/>
            <a:stretch/>
          </p:blipFill>
          <p:spPr>
            <a:xfrm>
              <a:off x="6861204" y="3026349"/>
              <a:ext cx="3264282" cy="2731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50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5" y="433732"/>
            <a:ext cx="406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중점 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연구분야 및 기술적 요소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218BE0-32EA-3371-E0BB-C89BF5A675C3}"/>
              </a:ext>
            </a:extLst>
          </p:cNvPr>
          <p:cNvGrpSpPr/>
          <p:nvPr/>
        </p:nvGrpSpPr>
        <p:grpSpPr>
          <a:xfrm>
            <a:off x="1135675" y="1797263"/>
            <a:ext cx="4650783" cy="3754940"/>
            <a:chOff x="3321858" y="1251875"/>
            <a:chExt cx="4650783" cy="227533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FBA809F-54CC-DAEB-5AF6-7E53B4511B7A}"/>
                </a:ext>
              </a:extLst>
            </p:cNvPr>
            <p:cNvSpPr/>
            <p:nvPr/>
          </p:nvSpPr>
          <p:spPr>
            <a:xfrm>
              <a:off x="3321858" y="1512519"/>
              <a:ext cx="4650783" cy="2014692"/>
            </a:xfrm>
            <a:prstGeom prst="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렌더링 성능 올리기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1"/>
                  </a:solidFill>
                </a:rPr>
                <a:t>노멀맵과</a:t>
              </a:r>
              <a:r>
                <a:rPr lang="ko-KR" altLang="en-US" sz="1600" dirty="0">
                  <a:solidFill>
                    <a:schemeClr val="tx1"/>
                  </a:solidFill>
                </a:rPr>
                <a:t> 하이 메시의 타협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1"/>
                  </a:solidFill>
                </a:rPr>
                <a:t>드로콜</a:t>
              </a:r>
              <a:r>
                <a:rPr lang="ko-KR" altLang="en-US" sz="1600" dirty="0">
                  <a:solidFill>
                    <a:schemeClr val="tx1"/>
                  </a:solidFill>
                </a:rPr>
                <a:t> 줄이기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1"/>
                  </a:solidFill>
                </a:rPr>
                <a:t>머티리얼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인스트럭션</a:t>
              </a:r>
              <a:r>
                <a:rPr lang="ko-KR" altLang="en-US" sz="1600" dirty="0">
                  <a:solidFill>
                    <a:schemeClr val="tx1"/>
                  </a:solidFill>
                </a:rPr>
                <a:t> 수 복잡도 줄이기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메모리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스토리지</a:t>
              </a:r>
              <a:r>
                <a:rPr lang="en-US" altLang="ko-KR" sz="1600" dirty="0">
                  <a:solidFill>
                    <a:schemeClr val="tx1"/>
                  </a:solidFill>
                </a:rPr>
                <a:t>, CPU</a:t>
              </a:r>
              <a:r>
                <a:rPr lang="ko-KR" altLang="en-US" sz="1600" dirty="0">
                  <a:solidFill>
                    <a:schemeClr val="tx1"/>
                  </a:solidFill>
                </a:rPr>
                <a:t> 성능 고려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PC,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모바일의 조작 난이도 조절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F93B3BD-E5F1-E26D-5FC7-0B2A9906CFB5}"/>
                </a:ext>
              </a:extLst>
            </p:cNvPr>
            <p:cNvSpPr/>
            <p:nvPr/>
          </p:nvSpPr>
          <p:spPr>
            <a:xfrm>
              <a:off x="4495661" y="1251875"/>
              <a:ext cx="2303176" cy="43471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크로스 플레이</a:t>
              </a:r>
              <a:endParaRPr lang="en-US" altLang="ko-KR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5188DD-903F-6F2C-C581-89DB2F184F7A}"/>
              </a:ext>
            </a:extLst>
          </p:cNvPr>
          <p:cNvGrpSpPr/>
          <p:nvPr/>
        </p:nvGrpSpPr>
        <p:grpSpPr>
          <a:xfrm>
            <a:off x="6405542" y="1797263"/>
            <a:ext cx="4650783" cy="3754940"/>
            <a:chOff x="3321858" y="1251875"/>
            <a:chExt cx="4650783" cy="227533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59F5CA-FD4B-E29B-3183-CB48A3F01C4C}"/>
                </a:ext>
              </a:extLst>
            </p:cNvPr>
            <p:cNvSpPr/>
            <p:nvPr/>
          </p:nvSpPr>
          <p:spPr>
            <a:xfrm>
              <a:off x="3321858" y="1512519"/>
              <a:ext cx="4650783" cy="2014692"/>
            </a:xfrm>
            <a:prstGeom prst="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lock </a:t>
              </a:r>
              <a:r>
                <a:rPr lang="ko-KR" altLang="en-US" sz="1600" dirty="0">
                  <a:solidFill>
                    <a:schemeClr val="tx1"/>
                  </a:solidFill>
                </a:rPr>
                <a:t>최소화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lock-free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알고리즘 구현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page locking </a:t>
              </a:r>
              <a:r>
                <a:rPr lang="ko-KR" altLang="en-US" sz="1600" dirty="0">
                  <a:solidFill>
                    <a:schemeClr val="tx1"/>
                  </a:solidFill>
                </a:rPr>
                <a:t>최소화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64472E1-88F7-AB7C-90BE-06804765966E}"/>
                </a:ext>
              </a:extLst>
            </p:cNvPr>
            <p:cNvSpPr/>
            <p:nvPr/>
          </p:nvSpPr>
          <p:spPr>
            <a:xfrm>
              <a:off x="4495661" y="1251875"/>
              <a:ext cx="2303176" cy="43471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</a:rPr>
                <a:t>IOCP </a:t>
              </a:r>
              <a:r>
                <a:rPr lang="ko-KR" altLang="en-US" sz="2000" dirty="0">
                  <a:solidFill>
                    <a:schemeClr val="tx1"/>
                  </a:solidFill>
                </a:rPr>
                <a:t>서버</a:t>
              </a:r>
              <a:endParaRPr lang="en-US" altLang="ko-KR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81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개인별 준비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1CB77A-CCD6-FB15-DDCF-8F9B415326A0}"/>
              </a:ext>
            </a:extLst>
          </p:cNvPr>
          <p:cNvGrpSpPr/>
          <p:nvPr/>
        </p:nvGrpSpPr>
        <p:grpSpPr>
          <a:xfrm>
            <a:off x="1314385" y="1730732"/>
            <a:ext cx="2989007" cy="3480792"/>
            <a:chOff x="1314385" y="1730732"/>
            <a:chExt cx="2989007" cy="348079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94B8F9-19B1-D8B0-4101-A0215EA8806E}"/>
                </a:ext>
              </a:extLst>
            </p:cNvPr>
            <p:cNvSpPr/>
            <p:nvPr/>
          </p:nvSpPr>
          <p:spPr>
            <a:xfrm>
              <a:off x="1314385" y="1937382"/>
              <a:ext cx="2989007" cy="32741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8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c,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c++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자료구조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알고리즘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게임수학</a:t>
              </a:r>
              <a:r>
                <a:rPr lang="en-US" altLang="ko-KR" sz="1600" dirty="0">
                  <a:solidFill>
                    <a:schemeClr val="tx1"/>
                  </a:solidFill>
                </a:rPr>
                <a:t>, STL,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600" dirty="0">
                  <a:solidFill>
                    <a:schemeClr val="tx1"/>
                  </a:solidFill>
                </a:rPr>
                <a:t>2,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애니메이션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애니메이션</a:t>
              </a:r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BDF51DB-9853-33E7-1CB4-F774BB9FADC6}"/>
                </a:ext>
              </a:extLst>
            </p:cNvPr>
            <p:cNvSpPr/>
            <p:nvPr/>
          </p:nvSpPr>
          <p:spPr>
            <a:xfrm>
              <a:off x="2071075" y="1730732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김민지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6E2F76-5EEA-0B72-3448-F42CD1646479}"/>
              </a:ext>
            </a:extLst>
          </p:cNvPr>
          <p:cNvGrpSpPr/>
          <p:nvPr/>
        </p:nvGrpSpPr>
        <p:grpSpPr>
          <a:xfrm>
            <a:off x="4611021" y="1730732"/>
            <a:ext cx="2989007" cy="3480792"/>
            <a:chOff x="1314385" y="1730732"/>
            <a:chExt cx="2989007" cy="348079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AEB139-CAC5-AEFD-CF20-90AD74778661}"/>
                </a:ext>
              </a:extLst>
            </p:cNvPr>
            <p:cNvSpPr/>
            <p:nvPr/>
          </p:nvSpPr>
          <p:spPr>
            <a:xfrm>
              <a:off x="1314385" y="1937382"/>
              <a:ext cx="2989007" cy="32741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c,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c++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자료구조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알고리즘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STL,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네트워크기초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네트워크게임프로그래밍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게임서버프로그래밍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EF55F43-0475-75B6-AA63-01EB43EE4059}"/>
                </a:ext>
              </a:extLst>
            </p:cNvPr>
            <p:cNvSpPr/>
            <p:nvPr/>
          </p:nvSpPr>
          <p:spPr>
            <a:xfrm>
              <a:off x="2071075" y="1730732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</a:rPr>
                <a:t>김채민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583F7E-905B-F28A-6A77-6E6D21AD77B3}"/>
              </a:ext>
            </a:extLst>
          </p:cNvPr>
          <p:cNvGrpSpPr/>
          <p:nvPr/>
        </p:nvGrpSpPr>
        <p:grpSpPr>
          <a:xfrm>
            <a:off x="7907656" y="1730732"/>
            <a:ext cx="2989007" cy="3480792"/>
            <a:chOff x="1314385" y="1730732"/>
            <a:chExt cx="2989007" cy="348079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1FA6DB-6073-ED87-C67A-B6B1DEF1447B}"/>
                </a:ext>
              </a:extLst>
            </p:cNvPr>
            <p:cNvSpPr/>
            <p:nvPr/>
          </p:nvSpPr>
          <p:spPr>
            <a:xfrm>
              <a:off x="1314385" y="1937382"/>
              <a:ext cx="2989007" cy="32741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8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c,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c++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자료구조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알고리즘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게임수학</a:t>
              </a:r>
              <a:r>
                <a:rPr lang="en-US" altLang="ko-KR" sz="1600" dirty="0">
                  <a:solidFill>
                    <a:schemeClr val="tx1"/>
                  </a:solidFill>
                </a:rPr>
                <a:t>, STL,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600" dirty="0">
                  <a:solidFill>
                    <a:schemeClr val="tx1"/>
                  </a:solidFill>
                </a:rPr>
                <a:t>2,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애니메이션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애니메이션</a:t>
              </a:r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B08A3A8-701E-77E5-6932-8EFD4E2AE4CD}"/>
                </a:ext>
              </a:extLst>
            </p:cNvPr>
            <p:cNvSpPr/>
            <p:nvPr/>
          </p:nvSpPr>
          <p:spPr>
            <a:xfrm>
              <a:off x="2071075" y="1730732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>
                  <a:solidFill>
                    <a:schemeClr val="tx1"/>
                  </a:solidFill>
                </a:rPr>
                <a:t>이도윤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7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CF6C4A-5FE5-6DCB-AA11-BCCA55B85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11A6B2-1648-DE68-C870-324219494C6B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9D3F20-3B6C-4AC7-19E4-2BD5BAF67A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55982C-AAD7-A6FA-B4EA-A35756B16A23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일정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및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역할 분담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F65E9F-DA02-4FBD-25CA-A0FB3ACF780F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16E7C41A-58BB-0D80-C14B-6740B0AEF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10869"/>
              </p:ext>
            </p:extLst>
          </p:nvPr>
        </p:nvGraphicFramePr>
        <p:xfrm>
          <a:off x="2274646" y="1046554"/>
          <a:ext cx="78859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721">
                  <a:extLst>
                    <a:ext uri="{9D8B030D-6E8A-4147-A177-3AD203B41FA5}">
                      <a16:colId xmlns:a16="http://schemas.microsoft.com/office/drawing/2014/main" val="1263095326"/>
                    </a:ext>
                  </a:extLst>
                </a:gridCol>
                <a:gridCol w="2633589">
                  <a:extLst>
                    <a:ext uri="{9D8B030D-6E8A-4147-A177-3AD203B41FA5}">
                      <a16:colId xmlns:a16="http://schemas.microsoft.com/office/drawing/2014/main" val="1133848178"/>
                    </a:ext>
                  </a:extLst>
                </a:gridCol>
                <a:gridCol w="2628655">
                  <a:extLst>
                    <a:ext uri="{9D8B030D-6E8A-4147-A177-3AD203B41FA5}">
                      <a16:colId xmlns:a16="http://schemas.microsoft.com/office/drawing/2014/main" val="113513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김민지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리소스 제작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김채민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서버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이도윤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클라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리소스 제작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507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DFBB225-FBA2-8565-9521-7F8D89603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971" y="1501024"/>
            <a:ext cx="7192436" cy="49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3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4353A-2A4B-DEC8-6F6B-658D5C0CF443}"/>
              </a:ext>
            </a:extLst>
          </p:cNvPr>
          <p:cNvSpPr txBox="1"/>
          <p:nvPr/>
        </p:nvSpPr>
        <p:spPr>
          <a:xfrm>
            <a:off x="4466618" y="2505670"/>
            <a:ext cx="325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감사합니다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ko-KR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923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59A891-2CC0-185B-C7E8-229F930A2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0" y="1468396"/>
            <a:ext cx="10398506" cy="46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5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3FB6B0-77E7-F89D-1FD6-003BA94A5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0" y="1468396"/>
            <a:ext cx="10398506" cy="46089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B9B7977-B71C-E019-7D5C-DFB0C140F3B0}"/>
              </a:ext>
            </a:extLst>
          </p:cNvPr>
          <p:cNvSpPr/>
          <p:nvPr/>
        </p:nvSpPr>
        <p:spPr>
          <a:xfrm>
            <a:off x="933410" y="3293369"/>
            <a:ext cx="922381" cy="88796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312C18B-6666-33C2-B9E5-416B223417A3}"/>
              </a:ext>
            </a:extLst>
          </p:cNvPr>
          <p:cNvSpPr/>
          <p:nvPr/>
        </p:nvSpPr>
        <p:spPr>
          <a:xfrm>
            <a:off x="9177872" y="3146037"/>
            <a:ext cx="1231663" cy="115904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F6339-0043-9EF1-F4D6-ABF4EDA41A66}"/>
              </a:ext>
            </a:extLst>
          </p:cNvPr>
          <p:cNvSpPr txBox="1"/>
          <p:nvPr/>
        </p:nvSpPr>
        <p:spPr>
          <a:xfrm>
            <a:off x="4292251" y="6230097"/>
            <a:ext cx="3607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엘리베이터 </a:t>
            </a:r>
            <a:r>
              <a:rPr lang="en-US" altLang="ko-KR" dirty="0"/>
              <a:t>( </a:t>
            </a:r>
            <a:r>
              <a:rPr lang="ko-KR" altLang="en-US" dirty="0"/>
              <a:t>시작 지점</a:t>
            </a:r>
            <a:r>
              <a:rPr lang="en-US" altLang="ko-KR" dirty="0"/>
              <a:t>, </a:t>
            </a:r>
            <a:r>
              <a:rPr lang="ko-KR" altLang="en-US" dirty="0"/>
              <a:t>끝 지점 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758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-2543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70411" y="129075"/>
            <a:ext cx="3301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7156B3-C541-F7BD-210D-8070AD97E10A}"/>
              </a:ext>
            </a:extLst>
          </p:cNvPr>
          <p:cNvSpPr txBox="1"/>
          <p:nvPr/>
        </p:nvSpPr>
        <p:spPr>
          <a:xfrm>
            <a:off x="4014266" y="3017586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70BBA7-5D49-C5EF-14DA-1A34F95CF760}"/>
              </a:ext>
            </a:extLst>
          </p:cNvPr>
          <p:cNvSpPr/>
          <p:nvPr/>
        </p:nvSpPr>
        <p:spPr>
          <a:xfrm>
            <a:off x="343459" y="1283104"/>
            <a:ext cx="1688541" cy="45719"/>
          </a:xfrm>
          <a:custGeom>
            <a:avLst/>
            <a:gdLst>
              <a:gd name="connsiteX0" fmla="*/ 0 w 1688541"/>
              <a:gd name="connsiteY0" fmla="*/ 0 h 45719"/>
              <a:gd name="connsiteX1" fmla="*/ 545962 w 1688541"/>
              <a:gd name="connsiteY1" fmla="*/ 0 h 45719"/>
              <a:gd name="connsiteX2" fmla="*/ 1058152 w 1688541"/>
              <a:gd name="connsiteY2" fmla="*/ 0 h 45719"/>
              <a:gd name="connsiteX3" fmla="*/ 1688541 w 1688541"/>
              <a:gd name="connsiteY3" fmla="*/ 0 h 45719"/>
              <a:gd name="connsiteX4" fmla="*/ 1688541 w 1688541"/>
              <a:gd name="connsiteY4" fmla="*/ 45719 h 45719"/>
              <a:gd name="connsiteX5" fmla="*/ 1159465 w 1688541"/>
              <a:gd name="connsiteY5" fmla="*/ 45719 h 45719"/>
              <a:gd name="connsiteX6" fmla="*/ 562847 w 1688541"/>
              <a:gd name="connsiteY6" fmla="*/ 45719 h 45719"/>
              <a:gd name="connsiteX7" fmla="*/ 0 w 1688541"/>
              <a:gd name="connsiteY7" fmla="*/ 45719 h 45719"/>
              <a:gd name="connsiteX8" fmla="*/ 0 w 1688541"/>
              <a:gd name="connsiteY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8541" h="45719" extrusionOk="0">
                <a:moveTo>
                  <a:pt x="0" y="0"/>
                </a:moveTo>
                <a:cubicBezTo>
                  <a:pt x="272454" y="-10840"/>
                  <a:pt x="377745" y="2006"/>
                  <a:pt x="545962" y="0"/>
                </a:cubicBezTo>
                <a:cubicBezTo>
                  <a:pt x="714179" y="-2006"/>
                  <a:pt x="815802" y="42402"/>
                  <a:pt x="1058152" y="0"/>
                </a:cubicBezTo>
                <a:cubicBezTo>
                  <a:pt x="1300502" y="-42402"/>
                  <a:pt x="1559200" y="13069"/>
                  <a:pt x="1688541" y="0"/>
                </a:cubicBezTo>
                <a:cubicBezTo>
                  <a:pt x="1691488" y="20023"/>
                  <a:pt x="1686282" y="32550"/>
                  <a:pt x="1688541" y="45719"/>
                </a:cubicBezTo>
                <a:cubicBezTo>
                  <a:pt x="1426269" y="99750"/>
                  <a:pt x="1370579" y="-10030"/>
                  <a:pt x="1159465" y="45719"/>
                </a:cubicBezTo>
                <a:cubicBezTo>
                  <a:pt x="948351" y="101468"/>
                  <a:pt x="702957" y="-16701"/>
                  <a:pt x="562847" y="45719"/>
                </a:cubicBezTo>
                <a:cubicBezTo>
                  <a:pt x="422737" y="108139"/>
                  <a:pt x="151314" y="-17259"/>
                  <a:pt x="0" y="45719"/>
                </a:cubicBezTo>
                <a:cubicBezTo>
                  <a:pt x="-460" y="35846"/>
                  <a:pt x="3527" y="12901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53C484-B446-5FE7-0833-5BF0E604A2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5732">
            <a:off x="6219666" y="5071539"/>
            <a:ext cx="1266087" cy="120494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985899-A511-2032-BB31-68974D03C50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6687">
            <a:off x="5079003" y="4784102"/>
            <a:ext cx="1320358" cy="125659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DE722C-DE51-0088-558A-4B2702151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1803">
            <a:off x="4393416" y="3852544"/>
            <a:ext cx="1357909" cy="1292328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85600BA-637E-4D01-050A-6112C19A2F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7808">
            <a:off x="3303998" y="3667772"/>
            <a:ext cx="1335366" cy="1270874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1BF7C9C-AFDF-B61E-2FEE-0E8E5F4F77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83733">
            <a:off x="2542687" y="2791546"/>
            <a:ext cx="1339602" cy="1274906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4CC763B1-0EFF-ADCA-846A-AC319D65BB04}"/>
              </a:ext>
            </a:extLst>
          </p:cNvPr>
          <p:cNvSpPr/>
          <p:nvPr/>
        </p:nvSpPr>
        <p:spPr>
          <a:xfrm>
            <a:off x="-1849603" y="1458762"/>
            <a:ext cx="10039693" cy="5574896"/>
          </a:xfrm>
          <a:prstGeom prst="triangle">
            <a:avLst>
              <a:gd name="adj" fmla="val 1276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F3A7413-AEFE-6A42-AE86-5DBA9C23B8E4}"/>
              </a:ext>
            </a:extLst>
          </p:cNvPr>
          <p:cNvSpPr/>
          <p:nvPr/>
        </p:nvSpPr>
        <p:spPr>
          <a:xfrm rot="851319">
            <a:off x="8508141" y="310677"/>
            <a:ext cx="2891396" cy="2864121"/>
          </a:xfrm>
          <a:prstGeom prst="ellipse">
            <a:avLst/>
          </a:prstGeom>
          <a:solidFill>
            <a:schemeClr val="accent4">
              <a:lumMod val="20000"/>
              <a:lumOff val="8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B84F7-F56A-F945-609E-C6692215B291}"/>
              </a:ext>
            </a:extLst>
          </p:cNvPr>
          <p:cNvSpPr txBox="1"/>
          <p:nvPr/>
        </p:nvSpPr>
        <p:spPr>
          <a:xfrm>
            <a:off x="6350945" y="4753735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개인별 준비 현황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E93061-EEE5-003C-D9A0-68D6A5F2C5E4}"/>
              </a:ext>
            </a:extLst>
          </p:cNvPr>
          <p:cNvSpPr txBox="1"/>
          <p:nvPr/>
        </p:nvSpPr>
        <p:spPr>
          <a:xfrm>
            <a:off x="5420441" y="4106191"/>
            <a:ext cx="368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중점 연구분야 및 기술적 요소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35FCF4-643E-2FC8-38C7-C72336D0CD79}"/>
              </a:ext>
            </a:extLst>
          </p:cNvPr>
          <p:cNvSpPr txBox="1"/>
          <p:nvPr/>
        </p:nvSpPr>
        <p:spPr>
          <a:xfrm>
            <a:off x="2922300" y="2537593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타 게임 과의 비교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999BBE-26AC-1B00-8701-CA643115B8E3}"/>
              </a:ext>
            </a:extLst>
          </p:cNvPr>
          <p:cNvSpPr txBox="1"/>
          <p:nvPr/>
        </p:nvSpPr>
        <p:spPr>
          <a:xfrm>
            <a:off x="7232768" y="5491061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일정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및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역할 분담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3723D0F-D56B-1835-6AAE-0AA2BA85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1803">
            <a:off x="1982802" y="2327533"/>
            <a:ext cx="1357909" cy="1292328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C38A868-0600-32A3-DA38-06D3F825B05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37808">
            <a:off x="951333" y="2136996"/>
            <a:ext cx="1335366" cy="1270874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18D6CE9-108B-E8B6-6360-51555D151918}"/>
              </a:ext>
            </a:extLst>
          </p:cNvPr>
          <p:cNvSpPr txBox="1"/>
          <p:nvPr/>
        </p:nvSpPr>
        <p:spPr>
          <a:xfrm>
            <a:off x="2173732" y="2048284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3F933C-C28C-AC37-96A5-053D7FDA14A4}"/>
              </a:ext>
            </a:extLst>
          </p:cNvPr>
          <p:cNvSpPr txBox="1"/>
          <p:nvPr/>
        </p:nvSpPr>
        <p:spPr>
          <a:xfrm>
            <a:off x="4693295" y="3576179"/>
            <a:ext cx="29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연구 목적</a:t>
            </a:r>
          </a:p>
        </p:txBody>
      </p:sp>
    </p:spTree>
    <p:extLst>
      <p:ext uri="{BB962C8B-B14F-4D97-AF65-F5344CB8AC3E}">
        <p14:creationId xmlns:p14="http://schemas.microsoft.com/office/powerpoint/2010/main" val="2761559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EB3E52-4FAF-A211-24E5-C61E2A800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0" y="1468396"/>
            <a:ext cx="10398506" cy="46089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3540408-979C-0833-883A-4C37CCCABF41}"/>
              </a:ext>
            </a:extLst>
          </p:cNvPr>
          <p:cNvSpPr/>
          <p:nvPr/>
        </p:nvSpPr>
        <p:spPr>
          <a:xfrm>
            <a:off x="1748847" y="3437151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FE809A6-6061-ACCF-66F6-AB865BF64E9D}"/>
              </a:ext>
            </a:extLst>
          </p:cNvPr>
          <p:cNvSpPr/>
          <p:nvPr/>
        </p:nvSpPr>
        <p:spPr>
          <a:xfrm>
            <a:off x="2921479" y="3453962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1144652-6C88-33BC-B02A-EE01F08F4300}"/>
              </a:ext>
            </a:extLst>
          </p:cNvPr>
          <p:cNvSpPr/>
          <p:nvPr/>
        </p:nvSpPr>
        <p:spPr>
          <a:xfrm>
            <a:off x="5294152" y="3519784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D1C18BA-1C45-AF4B-6F60-1F6FF0502F3D}"/>
              </a:ext>
            </a:extLst>
          </p:cNvPr>
          <p:cNvSpPr/>
          <p:nvPr/>
        </p:nvSpPr>
        <p:spPr>
          <a:xfrm>
            <a:off x="9007621" y="3500500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1979C2-8EA0-A778-ED8E-5BD3F13BD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861" y="4674522"/>
            <a:ext cx="4150278" cy="1553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761043-F078-CD98-358C-B450EBF0685D}"/>
              </a:ext>
            </a:extLst>
          </p:cNvPr>
          <p:cNvSpPr txBox="1"/>
          <p:nvPr/>
        </p:nvSpPr>
        <p:spPr>
          <a:xfrm>
            <a:off x="5459354" y="6272881"/>
            <a:ext cx="1273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센서 발판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03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E291A5-6CB6-D542-8596-85B0AE374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0" y="1468396"/>
            <a:ext cx="10398506" cy="46089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C9AEB46-E20E-615A-94C1-9E8DDB3048D9}"/>
              </a:ext>
            </a:extLst>
          </p:cNvPr>
          <p:cNvSpPr/>
          <p:nvPr/>
        </p:nvSpPr>
        <p:spPr>
          <a:xfrm>
            <a:off x="1691696" y="3166383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EF41EF4-128F-01C8-CDFB-47872ECCBE1A}"/>
              </a:ext>
            </a:extLst>
          </p:cNvPr>
          <p:cNvSpPr/>
          <p:nvPr/>
        </p:nvSpPr>
        <p:spPr>
          <a:xfrm>
            <a:off x="4455952" y="2870004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27D7B3-78E5-3D99-4C3A-1C399DCCB89B}"/>
              </a:ext>
            </a:extLst>
          </p:cNvPr>
          <p:cNvSpPr/>
          <p:nvPr/>
        </p:nvSpPr>
        <p:spPr>
          <a:xfrm>
            <a:off x="5842625" y="2775414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7CAB1F-D1EE-E374-C067-58907CA1BE95}"/>
              </a:ext>
            </a:extLst>
          </p:cNvPr>
          <p:cNvSpPr/>
          <p:nvPr/>
        </p:nvSpPr>
        <p:spPr>
          <a:xfrm>
            <a:off x="7893934" y="3175909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C92C2F-F555-B6F8-A89E-3F902C50CD44}"/>
              </a:ext>
            </a:extLst>
          </p:cNvPr>
          <p:cNvSpPr/>
          <p:nvPr/>
        </p:nvSpPr>
        <p:spPr>
          <a:xfrm>
            <a:off x="7933003" y="4285147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79CED97-C466-654F-7272-09C875439B7F}"/>
              </a:ext>
            </a:extLst>
          </p:cNvPr>
          <p:cNvSpPr/>
          <p:nvPr/>
        </p:nvSpPr>
        <p:spPr>
          <a:xfrm>
            <a:off x="9062186" y="5161226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5995B7-0577-2EE4-7443-19A092A58223}"/>
              </a:ext>
            </a:extLst>
          </p:cNvPr>
          <p:cNvSpPr/>
          <p:nvPr/>
        </p:nvSpPr>
        <p:spPr>
          <a:xfrm>
            <a:off x="9070924" y="2601786"/>
            <a:ext cx="525799" cy="50618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F7088F-BFC4-1C68-5B40-C64594B887A0}"/>
              </a:ext>
            </a:extLst>
          </p:cNvPr>
          <p:cNvSpPr txBox="1"/>
          <p:nvPr/>
        </p:nvSpPr>
        <p:spPr>
          <a:xfrm>
            <a:off x="5054683" y="6164936"/>
            <a:ext cx="208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들 수 있는 물건들</a:t>
            </a:r>
          </a:p>
        </p:txBody>
      </p:sp>
    </p:spTree>
    <p:extLst>
      <p:ext uri="{BB962C8B-B14F-4D97-AF65-F5344CB8AC3E}">
        <p14:creationId xmlns:p14="http://schemas.microsoft.com/office/powerpoint/2010/main" val="275910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2C11E0-2C17-E7AA-D21D-1750375678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r="76464"/>
          <a:stretch/>
        </p:blipFill>
        <p:spPr>
          <a:xfrm>
            <a:off x="2320249" y="1468396"/>
            <a:ext cx="1521032" cy="46089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9863FB-0A0F-AED1-DBC0-D30354CB4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556" y="2392673"/>
            <a:ext cx="6744745" cy="25049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375496-8E1D-30F1-315A-209E08AAC453}"/>
              </a:ext>
            </a:extLst>
          </p:cNvPr>
          <p:cNvSpPr txBox="1"/>
          <p:nvPr/>
        </p:nvSpPr>
        <p:spPr>
          <a:xfrm>
            <a:off x="6357654" y="5040461"/>
            <a:ext cx="3022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허공을 도르래를 타고 이동</a:t>
            </a:r>
          </a:p>
        </p:txBody>
      </p:sp>
    </p:spTree>
    <p:extLst>
      <p:ext uri="{BB962C8B-B14F-4D97-AF65-F5344CB8AC3E}">
        <p14:creationId xmlns:p14="http://schemas.microsoft.com/office/powerpoint/2010/main" val="2154579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40C29F-C754-ED14-E212-2D790720B4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1" r="51355"/>
          <a:stretch/>
        </p:blipFill>
        <p:spPr>
          <a:xfrm>
            <a:off x="3953714" y="1556985"/>
            <a:ext cx="2875548" cy="46089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A291BA-6942-9D11-62BB-A7F99E8B3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024" y="1792220"/>
            <a:ext cx="2646210" cy="211496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33D126D-DB60-72A0-C061-12DCD5868AAE}"/>
              </a:ext>
            </a:extLst>
          </p:cNvPr>
          <p:cNvCxnSpPr>
            <a:cxnSpLocks/>
          </p:cNvCxnSpPr>
          <p:nvPr/>
        </p:nvCxnSpPr>
        <p:spPr>
          <a:xfrm flipH="1" flipV="1">
            <a:off x="3658439" y="3049486"/>
            <a:ext cx="752475" cy="46810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5348028-D135-2D32-1092-5B6EFF0D10B3}"/>
              </a:ext>
            </a:extLst>
          </p:cNvPr>
          <p:cNvCxnSpPr>
            <a:cxnSpLocks/>
          </p:cNvCxnSpPr>
          <p:nvPr/>
        </p:nvCxnSpPr>
        <p:spPr>
          <a:xfrm flipV="1">
            <a:off x="4986204" y="3475892"/>
            <a:ext cx="2157383" cy="92242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8BF879B-92F7-FAB5-EE70-28FF858FB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884" y="2022243"/>
            <a:ext cx="4094218" cy="158952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9564040-98D1-F38F-6B12-061B9C0770C2}"/>
              </a:ext>
            </a:extLst>
          </p:cNvPr>
          <p:cNvSpPr/>
          <p:nvPr/>
        </p:nvSpPr>
        <p:spPr>
          <a:xfrm>
            <a:off x="5259138" y="2965264"/>
            <a:ext cx="475247" cy="468103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D27061-D696-8331-5B4D-940B547C9F2F}"/>
              </a:ext>
            </a:extLst>
          </p:cNvPr>
          <p:cNvSpPr txBox="1"/>
          <p:nvPr/>
        </p:nvSpPr>
        <p:spPr>
          <a:xfrm>
            <a:off x="1535366" y="3991054"/>
            <a:ext cx="2875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도르래를 타고 위로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7F5FF-1F88-0B8D-2A9D-3BD35E796D7F}"/>
              </a:ext>
            </a:extLst>
          </p:cNvPr>
          <p:cNvSpPr txBox="1"/>
          <p:nvPr/>
        </p:nvSpPr>
        <p:spPr>
          <a:xfrm>
            <a:off x="7576030" y="3751985"/>
            <a:ext cx="3573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/>
              <a:t>발로 버튼을 밟아 빨간 원에 있는 물건을 미로에서 탈출</a:t>
            </a:r>
          </a:p>
        </p:txBody>
      </p:sp>
    </p:spTree>
    <p:extLst>
      <p:ext uri="{BB962C8B-B14F-4D97-AF65-F5344CB8AC3E}">
        <p14:creationId xmlns:p14="http://schemas.microsoft.com/office/powerpoint/2010/main" val="267510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36602F6-A4CE-BAC7-7119-22974D510C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4" r="7735"/>
          <a:stretch/>
        </p:blipFill>
        <p:spPr>
          <a:xfrm>
            <a:off x="6555570" y="1364211"/>
            <a:ext cx="4896854" cy="460895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6F5AE06-0335-52B4-7D68-EF13D8CBA3E5}"/>
              </a:ext>
            </a:extLst>
          </p:cNvPr>
          <p:cNvCxnSpPr>
            <a:cxnSpLocks/>
          </p:cNvCxnSpPr>
          <p:nvPr/>
        </p:nvCxnSpPr>
        <p:spPr>
          <a:xfrm flipH="1" flipV="1">
            <a:off x="5862181" y="4158641"/>
            <a:ext cx="1472936" cy="4885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F088BB-AB94-BC52-3F1B-B4A126939C81}"/>
              </a:ext>
            </a:extLst>
          </p:cNvPr>
          <p:cNvSpPr/>
          <p:nvPr/>
        </p:nvSpPr>
        <p:spPr>
          <a:xfrm>
            <a:off x="7335117" y="2217910"/>
            <a:ext cx="1650832" cy="321243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9BD46-2FB1-864C-DEB8-EE9B9756C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96" y="1856002"/>
            <a:ext cx="4656973" cy="348496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4C40B14-E4F9-B2DF-8417-413C503A8DD3}"/>
              </a:ext>
            </a:extLst>
          </p:cNvPr>
          <p:cNvSpPr/>
          <p:nvPr/>
        </p:nvSpPr>
        <p:spPr>
          <a:xfrm>
            <a:off x="7285013" y="4415424"/>
            <a:ext cx="407826" cy="4885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B45504-096A-A332-4E82-BAC9A146D54E}"/>
              </a:ext>
            </a:extLst>
          </p:cNvPr>
          <p:cNvSpPr/>
          <p:nvPr/>
        </p:nvSpPr>
        <p:spPr>
          <a:xfrm>
            <a:off x="801784" y="2917336"/>
            <a:ext cx="895390" cy="61294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8DFCB4-E864-8513-9BA5-D2475BB7DC5F}"/>
              </a:ext>
            </a:extLst>
          </p:cNvPr>
          <p:cNvSpPr/>
          <p:nvPr/>
        </p:nvSpPr>
        <p:spPr>
          <a:xfrm>
            <a:off x="1003496" y="3664443"/>
            <a:ext cx="684224" cy="49419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109F6CE-B165-3D7F-A402-9DFAF5173475}"/>
              </a:ext>
            </a:extLst>
          </p:cNvPr>
          <p:cNvCxnSpPr>
            <a:cxnSpLocks/>
          </p:cNvCxnSpPr>
          <p:nvPr/>
        </p:nvCxnSpPr>
        <p:spPr>
          <a:xfrm flipV="1">
            <a:off x="1416747" y="1960102"/>
            <a:ext cx="857899" cy="99296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34F80BC-A1BB-74D2-9C27-53EB8DD2286B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1345608" y="4158641"/>
            <a:ext cx="1131113" cy="12717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650584-01C6-CF01-F842-D9C3A41AF863}"/>
              </a:ext>
            </a:extLst>
          </p:cNvPr>
          <p:cNvSpPr txBox="1"/>
          <p:nvPr/>
        </p:nvSpPr>
        <p:spPr>
          <a:xfrm>
            <a:off x="2305380" y="1647919"/>
            <a:ext cx="22107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위에 있는 로봇이 레버를 통해 원기둥 이동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420E1-8919-BA1E-3FEC-5FD443354133}"/>
              </a:ext>
            </a:extLst>
          </p:cNvPr>
          <p:cNvSpPr txBox="1"/>
          <p:nvPr/>
        </p:nvSpPr>
        <p:spPr>
          <a:xfrm>
            <a:off x="2516484" y="5222235"/>
            <a:ext cx="22107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밑에 있는 로봇이 버튼을 통해 원통 회전</a:t>
            </a:r>
          </a:p>
        </p:txBody>
      </p:sp>
    </p:spTree>
    <p:extLst>
      <p:ext uri="{BB962C8B-B14F-4D97-AF65-F5344CB8AC3E}">
        <p14:creationId xmlns:p14="http://schemas.microsoft.com/office/powerpoint/2010/main" val="3667951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C41640-EDF9-233F-2F7C-7FCF87E6FF76}"/>
              </a:ext>
            </a:extLst>
          </p:cNvPr>
          <p:cNvGrpSpPr/>
          <p:nvPr/>
        </p:nvGrpSpPr>
        <p:grpSpPr>
          <a:xfrm>
            <a:off x="1656280" y="1693637"/>
            <a:ext cx="9665111" cy="4058234"/>
            <a:chOff x="1656280" y="1693637"/>
            <a:chExt cx="9665111" cy="405823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AC6E0D-5BC7-374D-023D-A0227B882B8F}"/>
                </a:ext>
              </a:extLst>
            </p:cNvPr>
            <p:cNvSpPr/>
            <p:nvPr/>
          </p:nvSpPr>
          <p:spPr>
            <a:xfrm>
              <a:off x="2344401" y="1693637"/>
              <a:ext cx="7676094" cy="405823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800" b="1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F1E5840-14CE-3E66-C0AE-921031725741}"/>
                </a:ext>
              </a:extLst>
            </p:cNvPr>
            <p:cNvSpPr/>
            <p:nvPr/>
          </p:nvSpPr>
          <p:spPr>
            <a:xfrm>
              <a:off x="2083017" y="1918106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게임이름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DF4BEA1-E800-19BF-D65C-5B3016EEF7B3}"/>
                </a:ext>
              </a:extLst>
            </p:cNvPr>
            <p:cNvSpPr/>
            <p:nvPr/>
          </p:nvSpPr>
          <p:spPr>
            <a:xfrm>
              <a:off x="2083017" y="2941448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스토리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A9F46C3-864A-5975-0678-7DD7B58F7FE0}"/>
                </a:ext>
              </a:extLst>
            </p:cNvPr>
            <p:cNvSpPr/>
            <p:nvPr/>
          </p:nvSpPr>
          <p:spPr>
            <a:xfrm>
              <a:off x="2067778" y="4015345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장르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460B02E-21DA-A635-4A5B-3574A3179726}"/>
                </a:ext>
              </a:extLst>
            </p:cNvPr>
            <p:cNvSpPr/>
            <p:nvPr/>
          </p:nvSpPr>
          <p:spPr>
            <a:xfrm>
              <a:off x="2036266" y="4891041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플랫폼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471200-AB62-8B08-F18A-F45759CE652A}"/>
                </a:ext>
              </a:extLst>
            </p:cNvPr>
            <p:cNvSpPr txBox="1"/>
            <p:nvPr/>
          </p:nvSpPr>
          <p:spPr>
            <a:xfrm>
              <a:off x="3944162" y="2007585"/>
              <a:ext cx="6971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Co-Bot ( Collaborative Robot 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6EAAE7-2A4B-7751-3587-7F9200B36BCB}"/>
                </a:ext>
              </a:extLst>
            </p:cNvPr>
            <p:cNvSpPr txBox="1"/>
            <p:nvPr/>
          </p:nvSpPr>
          <p:spPr>
            <a:xfrm>
              <a:off x="3944162" y="2809839"/>
              <a:ext cx="697107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/>
                <a:t>로봇공장에서 불량검사를 통과하고 포장되기를 기다리는 </a:t>
              </a:r>
              <a:endParaRPr lang="en-US" altLang="ko-KR" sz="1600" dirty="0"/>
            </a:p>
            <a:p>
              <a:r>
                <a:rPr lang="ko-KR" altLang="en-US" sz="1600" dirty="0"/>
                <a:t>로봇이 갑자기 폐기 로봇이 있는 곳을 떨어지게 된다</a:t>
              </a:r>
              <a:r>
                <a:rPr lang="en-US" altLang="ko-KR" sz="1600" dirty="0"/>
                <a:t>. </a:t>
              </a:r>
            </a:p>
            <a:p>
              <a:r>
                <a:rPr lang="ko-KR" altLang="en-US" sz="1600" dirty="0"/>
                <a:t>포장이 되기 위해 다시 위로 올라가야 한다</a:t>
              </a:r>
              <a:r>
                <a:rPr lang="en-US" altLang="ko-KR" sz="1600" dirty="0"/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9BC4DD-B8DD-A37E-6002-1C678FE4EE1C}"/>
                </a:ext>
              </a:extLst>
            </p:cNvPr>
            <p:cNvSpPr txBox="1"/>
            <p:nvPr/>
          </p:nvSpPr>
          <p:spPr>
            <a:xfrm>
              <a:off x="3944162" y="4104447"/>
              <a:ext cx="69710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2</a:t>
              </a:r>
              <a:r>
                <a:rPr lang="ko-KR" altLang="en-US" sz="1600" dirty="0"/>
                <a:t>인 멀티플레이</a:t>
              </a:r>
              <a:r>
                <a:rPr lang="en-US" altLang="ko-KR" sz="1600" dirty="0"/>
                <a:t>,</a:t>
              </a:r>
              <a:r>
                <a:rPr lang="ko-KR" altLang="en-US" sz="1600" dirty="0"/>
                <a:t> 협동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퍼즐</a:t>
              </a:r>
              <a:endParaRPr lang="en-US" altLang="ko-KR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386E3C-609D-4259-5008-E1B4971FEEED}"/>
                </a:ext>
              </a:extLst>
            </p:cNvPr>
            <p:cNvSpPr txBox="1"/>
            <p:nvPr/>
          </p:nvSpPr>
          <p:spPr>
            <a:xfrm>
              <a:off x="3944162" y="4978491"/>
              <a:ext cx="69710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PC,</a:t>
              </a:r>
              <a:r>
                <a:rPr lang="ko-KR" altLang="en-US" sz="1600" dirty="0"/>
                <a:t> 모바일</a:t>
              </a:r>
              <a:endParaRPr lang="en-US" altLang="ko-KR" sz="1600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6A04AD6-34A3-E864-E4A6-D523307A7CBF}"/>
                </a:ext>
              </a:extLst>
            </p:cNvPr>
            <p:cNvSpPr/>
            <p:nvPr/>
          </p:nvSpPr>
          <p:spPr>
            <a:xfrm>
              <a:off x="1656281" y="2604795"/>
              <a:ext cx="9566787" cy="77347"/>
            </a:xfrm>
            <a:prstGeom prst="roundRect">
              <a:avLst/>
            </a:prstGeom>
            <a:solidFill>
              <a:srgbClr val="D0DC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3A84E86-B903-8C2D-A101-DF470E78AADD}"/>
                </a:ext>
              </a:extLst>
            </p:cNvPr>
            <p:cNvSpPr/>
            <p:nvPr/>
          </p:nvSpPr>
          <p:spPr>
            <a:xfrm>
              <a:off x="1656280" y="3782880"/>
              <a:ext cx="9566787" cy="77347"/>
            </a:xfrm>
            <a:prstGeom prst="roundRect">
              <a:avLst/>
            </a:prstGeom>
            <a:solidFill>
              <a:srgbClr val="D0DC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7582545-D57E-516F-A944-57DBEFC83D81}"/>
                </a:ext>
              </a:extLst>
            </p:cNvPr>
            <p:cNvSpPr/>
            <p:nvPr/>
          </p:nvSpPr>
          <p:spPr>
            <a:xfrm>
              <a:off x="1754604" y="4702176"/>
              <a:ext cx="9566787" cy="77347"/>
            </a:xfrm>
            <a:prstGeom prst="roundRect">
              <a:avLst/>
            </a:prstGeom>
            <a:solidFill>
              <a:srgbClr val="D0DC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6638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캐릭터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DAEF135-C5E4-183C-0445-A68596E328CF}"/>
              </a:ext>
            </a:extLst>
          </p:cNvPr>
          <p:cNvSpPr/>
          <p:nvPr/>
        </p:nvSpPr>
        <p:spPr>
          <a:xfrm rot="5400000">
            <a:off x="3952637" y="3326096"/>
            <a:ext cx="4365445" cy="60374"/>
          </a:xfrm>
          <a:prstGeom prst="roundRect">
            <a:avLst/>
          </a:prstGeom>
          <a:solidFill>
            <a:srgbClr val="D0DC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 </a:t>
            </a:r>
            <a:endParaRPr lang="en-US" altLang="ko-KR" sz="18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7416B7-08DE-3C4C-0151-9DAA8D08EE67}"/>
              </a:ext>
            </a:extLst>
          </p:cNvPr>
          <p:cNvSpPr/>
          <p:nvPr/>
        </p:nvSpPr>
        <p:spPr>
          <a:xfrm>
            <a:off x="2761662" y="1479139"/>
            <a:ext cx="6787981" cy="3823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A480382-5D6F-969F-540A-BF233D5C8E61}"/>
              </a:ext>
            </a:extLst>
          </p:cNvPr>
          <p:cNvGrpSpPr/>
          <p:nvPr/>
        </p:nvGrpSpPr>
        <p:grpSpPr>
          <a:xfrm>
            <a:off x="1671997" y="1351981"/>
            <a:ext cx="9566787" cy="4063250"/>
            <a:chOff x="1549093" y="1204978"/>
            <a:chExt cx="9566787" cy="406325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43E945F-F0A6-1532-0F3D-322E5C263B75}"/>
                </a:ext>
              </a:extLst>
            </p:cNvPr>
            <p:cNvGrpSpPr/>
            <p:nvPr/>
          </p:nvGrpSpPr>
          <p:grpSpPr>
            <a:xfrm>
              <a:off x="1549093" y="1204978"/>
              <a:ext cx="9566787" cy="4063250"/>
              <a:chOff x="1656280" y="63371"/>
              <a:chExt cx="9566787" cy="406325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5CF9521-F77C-18CA-5499-FD8AE256E3E5}"/>
                  </a:ext>
                </a:extLst>
              </p:cNvPr>
              <p:cNvSpPr/>
              <p:nvPr/>
            </p:nvSpPr>
            <p:spPr>
              <a:xfrm>
                <a:off x="3124121" y="302731"/>
                <a:ext cx="6167706" cy="382389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D0DCF0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3779472583">
                      <a:custGeom>
                        <a:avLst/>
                        <a:gdLst>
                          <a:gd name="connsiteX0" fmla="*/ 0 w 6787981"/>
                          <a:gd name="connsiteY0" fmla="*/ 0 h 3823890"/>
                          <a:gd name="connsiteX1" fmla="*/ 6787981 w 6787981"/>
                          <a:gd name="connsiteY1" fmla="*/ 0 h 3823890"/>
                          <a:gd name="connsiteX2" fmla="*/ 6787981 w 6787981"/>
                          <a:gd name="connsiteY2" fmla="*/ 3823890 h 3823890"/>
                          <a:gd name="connsiteX3" fmla="*/ 0 w 6787981"/>
                          <a:gd name="connsiteY3" fmla="*/ 3823890 h 3823890"/>
                          <a:gd name="connsiteX4" fmla="*/ 0 w 6787981"/>
                          <a:gd name="connsiteY4" fmla="*/ 0 h 38238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787981" h="3823890" fill="none" extrusionOk="0">
                            <a:moveTo>
                              <a:pt x="0" y="0"/>
                            </a:moveTo>
                            <a:cubicBezTo>
                              <a:pt x="3046604" y="48830"/>
                              <a:pt x="5985304" y="4768"/>
                              <a:pt x="6787981" y="0"/>
                            </a:cubicBezTo>
                            <a:cubicBezTo>
                              <a:pt x="6905948" y="1044768"/>
                              <a:pt x="6861093" y="3192237"/>
                              <a:pt x="6787981" y="3823890"/>
                            </a:cubicBezTo>
                            <a:cubicBezTo>
                              <a:pt x="5317393" y="3707852"/>
                              <a:pt x="2613364" y="3958220"/>
                              <a:pt x="0" y="3823890"/>
                            </a:cubicBezTo>
                            <a:cubicBezTo>
                              <a:pt x="-46714" y="2152430"/>
                              <a:pt x="81904" y="1344477"/>
                              <a:pt x="0" y="0"/>
                            </a:cubicBezTo>
                            <a:close/>
                          </a:path>
                          <a:path w="6787981" h="3823890" stroke="0" extrusionOk="0">
                            <a:moveTo>
                              <a:pt x="0" y="0"/>
                            </a:moveTo>
                            <a:cubicBezTo>
                              <a:pt x="3331589" y="-62257"/>
                              <a:pt x="4974069" y="-15817"/>
                              <a:pt x="6787981" y="0"/>
                            </a:cubicBezTo>
                            <a:cubicBezTo>
                              <a:pt x="6725478" y="1441142"/>
                              <a:pt x="6917063" y="2786928"/>
                              <a:pt x="6787981" y="3823890"/>
                            </a:cubicBezTo>
                            <a:cubicBezTo>
                              <a:pt x="5489794" y="3896422"/>
                              <a:pt x="1384497" y="3688077"/>
                              <a:pt x="0" y="3823890"/>
                            </a:cubicBezTo>
                            <a:cubicBezTo>
                              <a:pt x="-88690" y="2614269"/>
                              <a:pt x="128913" y="146808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800" b="1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60D7928-C9E7-EB69-A68C-B1668667BBFD}"/>
                  </a:ext>
                </a:extLst>
              </p:cNvPr>
              <p:cNvSpPr/>
              <p:nvPr/>
            </p:nvSpPr>
            <p:spPr>
              <a:xfrm>
                <a:off x="3938880" y="63371"/>
                <a:ext cx="1475626" cy="544232"/>
              </a:xfrm>
              <a:prstGeom prst="roundRect">
                <a:avLst/>
              </a:prstGeom>
              <a:solidFill>
                <a:srgbClr val="D0DCF0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분리</a:t>
                </a:r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5B8C00BF-F0DB-9C67-4A5F-98A9E58AD8A2}"/>
                  </a:ext>
                </a:extLst>
              </p:cNvPr>
              <p:cNvSpPr/>
              <p:nvPr/>
            </p:nvSpPr>
            <p:spPr>
              <a:xfrm>
                <a:off x="1656280" y="3104452"/>
                <a:ext cx="9566787" cy="77347"/>
              </a:xfrm>
              <a:prstGeom prst="roundRect">
                <a:avLst/>
              </a:prstGeom>
              <a:solidFill>
                <a:srgbClr val="D0DCF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BFDD6C1-A293-3EC4-E6F7-501D5E9FFCB1}"/>
                </a:ext>
              </a:extLst>
            </p:cNvPr>
            <p:cNvGrpSpPr/>
            <p:nvPr/>
          </p:nvGrpSpPr>
          <p:grpSpPr>
            <a:xfrm>
              <a:off x="3548744" y="1820076"/>
              <a:ext cx="5094511" cy="2327275"/>
              <a:chOff x="3299575" y="1712690"/>
              <a:chExt cx="5094511" cy="2327275"/>
            </a:xfrm>
          </p:grpSpPr>
          <p:pic>
            <p:nvPicPr>
              <p:cNvPr id="2052" name="_x563647720">
                <a:extLst>
                  <a:ext uri="{FF2B5EF4-FFF2-40B4-BE49-F238E27FC236}">
                    <a16:creationId xmlns:a16="http://schemas.microsoft.com/office/drawing/2014/main" id="{FB7A857F-166F-D717-3637-277FBB33CF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9575" y="1714277"/>
                <a:ext cx="2041526" cy="2325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5" name="_x563647720">
                <a:extLst>
                  <a:ext uri="{FF2B5EF4-FFF2-40B4-BE49-F238E27FC236}">
                    <a16:creationId xmlns:a16="http://schemas.microsoft.com/office/drawing/2014/main" id="{4A0EC3C2-351E-1136-004B-485682BA8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1136" y="1712690"/>
                <a:ext cx="2012950" cy="2327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F05120-5AD2-2397-215F-A34708A330E1}"/>
                </a:ext>
              </a:extLst>
            </p:cNvPr>
            <p:cNvSpPr txBox="1"/>
            <p:nvPr/>
          </p:nvSpPr>
          <p:spPr>
            <a:xfrm>
              <a:off x="3500409" y="4521174"/>
              <a:ext cx="2138195" cy="439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한컴바탕"/>
                  <a:ea typeface="한컴바탕"/>
                </a:rPr>
                <a:t>걷기</a:t>
              </a:r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한컴바탕"/>
                  <a:ea typeface="한컴바탕"/>
                </a:rPr>
                <a:t>, 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한컴바탕"/>
                  <a:ea typeface="한컴바탕"/>
                </a:rPr>
                <a:t>밟기</a:t>
              </a:r>
              <a:endParaRPr lang="ko-KR" altLang="en-US" sz="1600" kern="0" spc="0" dirty="0">
                <a:solidFill>
                  <a:srgbClr val="000000"/>
                </a:solidFill>
                <a:effectLst/>
                <a:latin typeface="한컴바탕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03D4D8-49F8-CC66-0FC8-0CD868020F76}"/>
                </a:ext>
              </a:extLst>
            </p:cNvPr>
            <p:cNvSpPr txBox="1"/>
            <p:nvPr/>
          </p:nvSpPr>
          <p:spPr>
            <a:xfrm>
              <a:off x="6748441" y="4521174"/>
              <a:ext cx="1788091" cy="439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kern="0" dirty="0">
                  <a:solidFill>
                    <a:srgbClr val="000000"/>
                  </a:solidFill>
                  <a:latin typeface="한컴바탕"/>
                  <a:ea typeface="한컴바탕"/>
                </a:rPr>
                <a:t>+ 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한컴바탕"/>
                  <a:ea typeface="한컴바탕"/>
                </a:rPr>
                <a:t>잡기</a:t>
              </a:r>
              <a:endParaRPr lang="ko-KR" altLang="en-US" sz="1600" kern="0" spc="0" dirty="0">
                <a:solidFill>
                  <a:srgbClr val="000000"/>
                </a:solidFill>
                <a:effectLst/>
                <a:latin typeface="한컴바탕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3FE9CD1E-86EF-0603-C6E4-597E841480D1}"/>
                </a:ext>
              </a:extLst>
            </p:cNvPr>
            <p:cNvSpPr/>
            <p:nvPr/>
          </p:nvSpPr>
          <p:spPr>
            <a:xfrm>
              <a:off x="6898967" y="1204978"/>
              <a:ext cx="1475626" cy="544232"/>
            </a:xfrm>
            <a:prstGeom prst="roundRect">
              <a:avLst/>
            </a:prstGeom>
            <a:solidFill>
              <a:srgbClr val="D0DCF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합체</a:t>
              </a:r>
              <a:r>
                <a:rPr lang="ko-KR" altLang="en-US" sz="1800" b="1" dirty="0"/>
                <a:t> </a:t>
              </a:r>
              <a:endParaRPr lang="en-US" altLang="ko-KR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881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- PC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조작법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DC7574-7451-AFD9-13E3-6165336BDFC9}"/>
              </a:ext>
            </a:extLst>
          </p:cNvPr>
          <p:cNvGrpSpPr/>
          <p:nvPr/>
        </p:nvGrpSpPr>
        <p:grpSpPr>
          <a:xfrm>
            <a:off x="2013014" y="3727089"/>
            <a:ext cx="8165971" cy="1918103"/>
            <a:chOff x="2458518" y="3748641"/>
            <a:chExt cx="8165971" cy="19181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AE2D37-C7BE-4EBF-4E8C-EE9C6BA1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8270" y="3748641"/>
              <a:ext cx="3516219" cy="19181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82A1C18-40D9-C761-D541-913CC28C5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865"/>
            <a:stretch/>
          </p:blipFill>
          <p:spPr>
            <a:xfrm>
              <a:off x="2458518" y="3748641"/>
              <a:ext cx="3516219" cy="191810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2C0E7CE-3868-8436-BC72-CB41E09DC3C4}"/>
              </a:ext>
            </a:extLst>
          </p:cNvPr>
          <p:cNvGrpSpPr/>
          <p:nvPr/>
        </p:nvGrpSpPr>
        <p:grpSpPr>
          <a:xfrm>
            <a:off x="1105129" y="1333956"/>
            <a:ext cx="10000791" cy="2105056"/>
            <a:chOff x="1300626" y="1357062"/>
            <a:chExt cx="10000791" cy="210505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7BC251A-C944-5B74-8504-2B7BE8236C37}"/>
                </a:ext>
              </a:extLst>
            </p:cNvPr>
            <p:cNvGrpSpPr/>
            <p:nvPr/>
          </p:nvGrpSpPr>
          <p:grpSpPr>
            <a:xfrm>
              <a:off x="1300626" y="1357062"/>
              <a:ext cx="8901876" cy="2105056"/>
              <a:chOff x="638193" y="1390903"/>
              <a:chExt cx="8901876" cy="2105056"/>
            </a:xfrm>
          </p:grpSpPr>
          <p:pic>
            <p:nvPicPr>
              <p:cNvPr id="2057" name="_x560285848">
                <a:extLst>
                  <a:ext uri="{FF2B5EF4-FFF2-40B4-BE49-F238E27FC236}">
                    <a16:creationId xmlns:a16="http://schemas.microsoft.com/office/drawing/2014/main" id="{45405FE4-3ACE-DC5B-8549-AB6487F26D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1930" y="1390903"/>
                <a:ext cx="6888139" cy="2105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4D0ACA3-84ED-0421-7F5E-5FACDF3B86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7546" y="2566219"/>
                <a:ext cx="934919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23DBD9-75F8-66C9-F9F0-1BC1195D89B1}"/>
                  </a:ext>
                </a:extLst>
              </p:cNvPr>
              <p:cNvSpPr txBox="1"/>
              <p:nvPr/>
            </p:nvSpPr>
            <p:spPr>
              <a:xfrm>
                <a:off x="786132" y="2363822"/>
                <a:ext cx="1651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왼발 움직이기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1B2332-0B17-4B90-5B9E-A772628E0532}"/>
                  </a:ext>
                </a:extLst>
              </p:cNvPr>
              <p:cNvSpPr txBox="1"/>
              <p:nvPr/>
            </p:nvSpPr>
            <p:spPr>
              <a:xfrm>
                <a:off x="638193" y="1751083"/>
                <a:ext cx="1882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오른발 움직이기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167C9E20-3823-00A4-B3C6-88D1D17914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54830" y="1960479"/>
                <a:ext cx="1635389" cy="31739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5866EA-1809-9AF0-0451-94A75F600467}"/>
                  </a:ext>
                </a:extLst>
              </p:cNvPr>
              <p:cNvSpPr txBox="1"/>
              <p:nvPr/>
            </p:nvSpPr>
            <p:spPr>
              <a:xfrm>
                <a:off x="963716" y="2924693"/>
                <a:ext cx="1491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합체 </a:t>
                </a:r>
                <a:r>
                  <a:rPr lang="en-US" altLang="ko-KR" dirty="0"/>
                  <a:t>or </a:t>
                </a:r>
                <a:r>
                  <a:rPr lang="ko-KR" altLang="en-US" dirty="0"/>
                  <a:t>분리</a:t>
                </a:r>
                <a:endParaRPr lang="en-US" altLang="ko-KR" dirty="0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5E3E5CE-6572-D76B-2E00-1B6CC9E63E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7545" y="3131574"/>
                <a:ext cx="1741165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1416799-DA87-72BF-A29C-F24CA074FFDB}"/>
                </a:ext>
              </a:extLst>
            </p:cNvPr>
            <p:cNvSpPr/>
            <p:nvPr/>
          </p:nvSpPr>
          <p:spPr>
            <a:xfrm>
              <a:off x="8504903" y="1670617"/>
              <a:ext cx="1432128" cy="172352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C431BC7-5CA9-FA42-937F-AB8A229F02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3581" y="2244037"/>
              <a:ext cx="71492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9E7D6D-705C-C573-AF22-FBB46EF57C7B}"/>
                </a:ext>
              </a:extLst>
            </p:cNvPr>
            <p:cNvSpPr txBox="1"/>
            <p:nvPr/>
          </p:nvSpPr>
          <p:spPr>
            <a:xfrm>
              <a:off x="10655086" y="204025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회전</a:t>
              </a:r>
              <a:endParaRPr lang="en-US" altLang="ko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2EB9AB-7B16-C74C-ADF2-7B84472A2FF9}"/>
              </a:ext>
            </a:extLst>
          </p:cNvPr>
          <p:cNvSpPr txBox="1"/>
          <p:nvPr/>
        </p:nvSpPr>
        <p:spPr>
          <a:xfrm>
            <a:off x="6711681" y="5657262"/>
            <a:ext cx="4287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https://www.youtube.com/watch?v=CTwg38Kw1ng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4BC87-4240-81E6-1BD7-B01E6341585E}"/>
              </a:ext>
            </a:extLst>
          </p:cNvPr>
          <p:cNvSpPr txBox="1"/>
          <p:nvPr/>
        </p:nvSpPr>
        <p:spPr>
          <a:xfrm>
            <a:off x="2013014" y="5657262"/>
            <a:ext cx="68424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https://www.youtube.com/watch?v=RAWYhZF578Q&amp;t=62s</a:t>
            </a:r>
          </a:p>
        </p:txBody>
      </p:sp>
    </p:spTree>
    <p:extLst>
      <p:ext uri="{BB962C8B-B14F-4D97-AF65-F5344CB8AC3E}">
        <p14:creationId xmlns:p14="http://schemas.microsoft.com/office/powerpoint/2010/main" val="236262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35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</a:t>
            </a:r>
            <a:r>
              <a:rPr lang="ko-KR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모바일조작법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CAE467-67F4-B376-3619-8665C3A057C7}"/>
              </a:ext>
            </a:extLst>
          </p:cNvPr>
          <p:cNvGrpSpPr/>
          <p:nvPr/>
        </p:nvGrpSpPr>
        <p:grpSpPr>
          <a:xfrm>
            <a:off x="2305685" y="1693638"/>
            <a:ext cx="7599680" cy="3419898"/>
            <a:chOff x="2926080" y="1797263"/>
            <a:chExt cx="6339840" cy="273409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2B999D-4FC2-A4C7-815E-14B314098BC7}"/>
                </a:ext>
              </a:extLst>
            </p:cNvPr>
            <p:cNvGrpSpPr/>
            <p:nvPr/>
          </p:nvGrpSpPr>
          <p:grpSpPr>
            <a:xfrm>
              <a:off x="2926080" y="1797263"/>
              <a:ext cx="6339840" cy="2734097"/>
              <a:chOff x="2926080" y="1797263"/>
              <a:chExt cx="6339840" cy="2734097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F545A376-442E-8DE1-0946-6916E66838A1}"/>
                  </a:ext>
                </a:extLst>
              </p:cNvPr>
              <p:cNvSpPr/>
              <p:nvPr/>
            </p:nvSpPr>
            <p:spPr>
              <a:xfrm>
                <a:off x="2926080" y="1797263"/>
                <a:ext cx="6339840" cy="273409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E1D1CE8-85E2-7559-B416-9C2FC7096A3C}"/>
                  </a:ext>
                </a:extLst>
              </p:cNvPr>
              <p:cNvSpPr/>
              <p:nvPr/>
            </p:nvSpPr>
            <p:spPr>
              <a:xfrm>
                <a:off x="3063240" y="3070066"/>
                <a:ext cx="213360" cy="18848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6914CFD-687C-9D4F-9879-F107D2E8E2CB}"/>
                </a:ext>
              </a:extLst>
            </p:cNvPr>
            <p:cNvSpPr/>
            <p:nvPr/>
          </p:nvSpPr>
          <p:spPr>
            <a:xfrm>
              <a:off x="3276600" y="3401693"/>
              <a:ext cx="518160" cy="54355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B005B6-35BD-5FD5-24F3-66616ADF551A}"/>
                </a:ext>
              </a:extLst>
            </p:cNvPr>
            <p:cNvSpPr/>
            <p:nvPr/>
          </p:nvSpPr>
          <p:spPr>
            <a:xfrm>
              <a:off x="3943506" y="3734430"/>
              <a:ext cx="518160" cy="54355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6ADAF16-0D8D-7679-5DFD-BA1D251B82C6}"/>
                </a:ext>
              </a:extLst>
            </p:cNvPr>
            <p:cNvSpPr/>
            <p:nvPr/>
          </p:nvSpPr>
          <p:spPr>
            <a:xfrm>
              <a:off x="7975600" y="3258555"/>
              <a:ext cx="1005840" cy="95847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5450792-1B34-D0B2-3443-3CDB9E3F10C2}"/>
                </a:ext>
              </a:extLst>
            </p:cNvPr>
            <p:cNvSpPr/>
            <p:nvPr/>
          </p:nvSpPr>
          <p:spPr>
            <a:xfrm>
              <a:off x="4993005" y="4003356"/>
              <a:ext cx="2225040" cy="38671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948C40-D003-C587-9C85-BF1065BC4677}"/>
              </a:ext>
            </a:extLst>
          </p:cNvPr>
          <p:cNvSpPr txBox="1"/>
          <p:nvPr/>
        </p:nvSpPr>
        <p:spPr>
          <a:xfrm>
            <a:off x="526843" y="335392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왼발 움직이기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6B908-25F0-1172-B449-EF904CC43427}"/>
              </a:ext>
            </a:extLst>
          </p:cNvPr>
          <p:cNvSpPr txBox="1"/>
          <p:nvPr/>
        </p:nvSpPr>
        <p:spPr>
          <a:xfrm>
            <a:off x="1255783" y="525309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오른발 움직이기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11AE973-3D89-5C0B-2B88-822399FB4FB6}"/>
              </a:ext>
            </a:extLst>
          </p:cNvPr>
          <p:cNvCxnSpPr>
            <a:cxnSpLocks/>
          </p:cNvCxnSpPr>
          <p:nvPr/>
        </p:nvCxnSpPr>
        <p:spPr>
          <a:xfrm flipH="1">
            <a:off x="9641894" y="3615155"/>
            <a:ext cx="1062062" cy="3120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B4A1C6-0E95-B8B1-95D3-B94D462149A6}"/>
              </a:ext>
            </a:extLst>
          </p:cNvPr>
          <p:cNvSpPr txBox="1"/>
          <p:nvPr/>
        </p:nvSpPr>
        <p:spPr>
          <a:xfrm>
            <a:off x="4986649" y="549672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합체 </a:t>
            </a:r>
            <a:r>
              <a:rPr lang="en-US" altLang="ko-KR" dirty="0"/>
              <a:t>or </a:t>
            </a:r>
            <a:r>
              <a:rPr lang="ko-KR" altLang="en-US" dirty="0"/>
              <a:t>분리</a:t>
            </a:r>
            <a:endParaRPr lang="en-US" altLang="ko-KR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76C8B07-E847-51AD-59B7-739F1FD65FA3}"/>
              </a:ext>
            </a:extLst>
          </p:cNvPr>
          <p:cNvSpPr/>
          <p:nvPr/>
        </p:nvSpPr>
        <p:spPr>
          <a:xfrm>
            <a:off x="8249131" y="3399550"/>
            <a:ext cx="1432128" cy="1457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897411-FC5D-ACA0-FB7A-5B3094DF04E3}"/>
              </a:ext>
            </a:extLst>
          </p:cNvPr>
          <p:cNvSpPr txBox="1"/>
          <p:nvPr/>
        </p:nvSpPr>
        <p:spPr>
          <a:xfrm>
            <a:off x="10858500" y="33995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회전</a:t>
            </a:r>
            <a:endParaRPr lang="en-US" altLang="ko-KR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74E7091-F803-17F8-0262-C3258D620598}"/>
              </a:ext>
            </a:extLst>
          </p:cNvPr>
          <p:cNvSpPr/>
          <p:nvPr/>
        </p:nvSpPr>
        <p:spPr>
          <a:xfrm>
            <a:off x="2625995" y="3653656"/>
            <a:ext cx="824225" cy="7736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0982C7E-9C61-C749-E864-7268A0AFA1C1}"/>
              </a:ext>
            </a:extLst>
          </p:cNvPr>
          <p:cNvSpPr/>
          <p:nvPr/>
        </p:nvSpPr>
        <p:spPr>
          <a:xfrm>
            <a:off x="3419696" y="4060612"/>
            <a:ext cx="824225" cy="7736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8DD6335-8937-FC23-3F96-A593711BE733}"/>
              </a:ext>
            </a:extLst>
          </p:cNvPr>
          <p:cNvCxnSpPr>
            <a:cxnSpLocks/>
          </p:cNvCxnSpPr>
          <p:nvPr/>
        </p:nvCxnSpPr>
        <p:spPr>
          <a:xfrm flipH="1" flipV="1">
            <a:off x="2037667" y="3700512"/>
            <a:ext cx="571287" cy="370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E398116-CF02-3C08-4014-17E2D25B94E8}"/>
              </a:ext>
            </a:extLst>
          </p:cNvPr>
          <p:cNvCxnSpPr>
            <a:cxnSpLocks/>
          </p:cNvCxnSpPr>
          <p:nvPr/>
        </p:nvCxnSpPr>
        <p:spPr>
          <a:xfrm flipH="1">
            <a:off x="3087539" y="4730524"/>
            <a:ext cx="500158" cy="6359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E84A7B-9497-A68D-FE6B-771A80EB1B41}"/>
              </a:ext>
            </a:extLst>
          </p:cNvPr>
          <p:cNvSpPr/>
          <p:nvPr/>
        </p:nvSpPr>
        <p:spPr>
          <a:xfrm>
            <a:off x="4712225" y="4397965"/>
            <a:ext cx="2809562" cy="594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12BD500-A638-5F29-97FB-4029AC816326}"/>
              </a:ext>
            </a:extLst>
          </p:cNvPr>
          <p:cNvCxnSpPr>
            <a:cxnSpLocks/>
          </p:cNvCxnSpPr>
          <p:nvPr/>
        </p:nvCxnSpPr>
        <p:spPr>
          <a:xfrm>
            <a:off x="5724312" y="5005185"/>
            <a:ext cx="0" cy="4325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850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진행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03762B2-F8AE-B892-C9D8-412FC9A64AC4}"/>
              </a:ext>
            </a:extLst>
          </p:cNvPr>
          <p:cNvGrpSpPr/>
          <p:nvPr/>
        </p:nvGrpSpPr>
        <p:grpSpPr>
          <a:xfrm>
            <a:off x="430232" y="1665801"/>
            <a:ext cx="11331536" cy="3941432"/>
            <a:chOff x="324465" y="1573261"/>
            <a:chExt cx="11331536" cy="39414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E2F34BF-7639-CA7A-0B49-0C49B19D5CFD}"/>
                </a:ext>
              </a:extLst>
            </p:cNvPr>
            <p:cNvSpPr/>
            <p:nvPr/>
          </p:nvSpPr>
          <p:spPr>
            <a:xfrm>
              <a:off x="324465" y="1575533"/>
              <a:ext cx="3558830" cy="393916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Intro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로봇이 아래로 떨어진 이유를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설명해 주는 애니메이션 재생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599A733-D03B-1C27-B520-761D6767BBF6}"/>
                </a:ext>
              </a:extLst>
            </p:cNvPr>
            <p:cNvGrpSpPr/>
            <p:nvPr/>
          </p:nvGrpSpPr>
          <p:grpSpPr>
            <a:xfrm>
              <a:off x="4118915" y="1575533"/>
              <a:ext cx="3954170" cy="3939160"/>
              <a:chOff x="5301013" y="1259068"/>
              <a:chExt cx="3954170" cy="393916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4ADE601-CB9B-F696-3326-5202BD6DCDC5}"/>
                  </a:ext>
                </a:extLst>
              </p:cNvPr>
              <p:cNvSpPr/>
              <p:nvPr/>
            </p:nvSpPr>
            <p:spPr>
              <a:xfrm>
                <a:off x="5301013" y="1259068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064D7E8-C96C-9988-8696-FDF4EF74C512}"/>
                  </a:ext>
                </a:extLst>
              </p:cNvPr>
              <p:cNvSpPr/>
              <p:nvPr/>
            </p:nvSpPr>
            <p:spPr>
              <a:xfrm>
                <a:off x="5301013" y="2099725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27D7382-943F-5E9D-6C34-610FB5401B1A}"/>
                  </a:ext>
                </a:extLst>
              </p:cNvPr>
              <p:cNvSpPr/>
              <p:nvPr/>
            </p:nvSpPr>
            <p:spPr>
              <a:xfrm>
                <a:off x="5301013" y="2957923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56F5C7A-0CA7-37ED-50DE-F42A9047AD5B}"/>
                  </a:ext>
                </a:extLst>
              </p:cNvPr>
              <p:cNvSpPr/>
              <p:nvPr/>
            </p:nvSpPr>
            <p:spPr>
              <a:xfrm>
                <a:off x="5301013" y="3798580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47564E-9CEC-F641-DFBC-A60D191C6DBB}"/>
                  </a:ext>
                </a:extLst>
              </p:cNvPr>
              <p:cNvSpPr/>
              <p:nvPr/>
            </p:nvSpPr>
            <p:spPr>
              <a:xfrm>
                <a:off x="5301013" y="4637790"/>
                <a:ext cx="1258529" cy="56043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스테이지</a:t>
                </a:r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293A80-4740-6DB4-4A4C-C598B069DD99}"/>
                  </a:ext>
                </a:extLst>
              </p:cNvPr>
              <p:cNvSpPr txBox="1"/>
              <p:nvPr/>
            </p:nvSpPr>
            <p:spPr>
              <a:xfrm>
                <a:off x="6915105" y="1291811"/>
                <a:ext cx="2231923" cy="483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fontAlgn="base" latinLnBrk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분리 시 기본 조작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한컴바탕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1E99D3-FD5B-5EF1-73FB-8D996162D8B5}"/>
                  </a:ext>
                </a:extLst>
              </p:cNvPr>
              <p:cNvSpPr txBox="1"/>
              <p:nvPr/>
            </p:nvSpPr>
            <p:spPr>
              <a:xfrm>
                <a:off x="6915105" y="2138243"/>
                <a:ext cx="2340078" cy="483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fontAlgn="base" latinLnBrk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합체 시</a:t>
                </a:r>
                <a:r>
                  <a:rPr lang="en-US" altLang="ko-KR" kern="0" dirty="0">
                    <a:solidFill>
                      <a:srgbClr val="000000"/>
                    </a:solidFill>
                    <a:latin typeface="한컴바탕"/>
                    <a:ea typeface="한컴바탕"/>
                  </a:rPr>
                  <a:t> 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기본 조작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한컴바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AF3CB0-EF53-14C9-A237-E2DF5AEAC263}"/>
                  </a:ext>
                </a:extLst>
              </p:cNvPr>
              <p:cNvSpPr txBox="1"/>
              <p:nvPr/>
            </p:nvSpPr>
            <p:spPr>
              <a:xfrm>
                <a:off x="6915105" y="3831107"/>
                <a:ext cx="2340078" cy="483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fontAlgn="base" latinLnBrk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800" kern="0" spc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쇳물로 열쇠 만들기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한컴바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5BAD11-D2C9-7559-1C7C-B5ECD818CAE7}"/>
                  </a:ext>
                </a:extLst>
              </p:cNvPr>
              <p:cNvSpPr txBox="1"/>
              <p:nvPr/>
            </p:nvSpPr>
            <p:spPr>
              <a:xfrm>
                <a:off x="6915105" y="2984675"/>
                <a:ext cx="1494503" cy="483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fontAlgn="base" latinLnBrk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한컴바탕"/>
                    <a:ea typeface="한컴바탕"/>
                  </a:rPr>
                  <a:t>암전 모드</a:t>
                </a:r>
                <a:endParaRPr lang="ko-KR" altLang="en-US" sz="1800" kern="0" spc="0" dirty="0">
                  <a:solidFill>
                    <a:srgbClr val="000000"/>
                  </a:solidFill>
                  <a:effectLst/>
                  <a:latin typeface="한컴바탕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095CCEB-B158-5913-F18A-719CD2943C1A}"/>
                </a:ext>
              </a:extLst>
            </p:cNvPr>
            <p:cNvSpPr/>
            <p:nvPr/>
          </p:nvSpPr>
          <p:spPr>
            <a:xfrm>
              <a:off x="8097171" y="1573261"/>
              <a:ext cx="3558830" cy="393916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D0DC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Ending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마지막 스테이지 클리어 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 공장에서 발생되는 사건을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알려주는 애니메이션 재생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BF2572B-A43E-BCDE-8F3E-0E65EDEADA4E}"/>
                </a:ext>
              </a:extLst>
            </p:cNvPr>
            <p:cNvSpPr/>
            <p:nvPr/>
          </p:nvSpPr>
          <p:spPr>
            <a:xfrm>
              <a:off x="3785418" y="2245614"/>
              <a:ext cx="4351082" cy="84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0A5AD1C-986D-3F76-D79A-B9F3C2B09211}"/>
                </a:ext>
              </a:extLst>
            </p:cNvPr>
            <p:cNvSpPr/>
            <p:nvPr/>
          </p:nvSpPr>
          <p:spPr>
            <a:xfrm>
              <a:off x="3883295" y="3069050"/>
              <a:ext cx="4351082" cy="84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93C768E-3014-3C32-8AC8-F0D6B85FD903}"/>
                </a:ext>
              </a:extLst>
            </p:cNvPr>
            <p:cNvSpPr/>
            <p:nvPr/>
          </p:nvSpPr>
          <p:spPr>
            <a:xfrm>
              <a:off x="3785418" y="3923556"/>
              <a:ext cx="4351082" cy="84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43F05DF-1A74-099B-C6E7-3A4A20A22A36}"/>
                </a:ext>
              </a:extLst>
            </p:cNvPr>
            <p:cNvSpPr/>
            <p:nvPr/>
          </p:nvSpPr>
          <p:spPr>
            <a:xfrm>
              <a:off x="3814692" y="4779703"/>
              <a:ext cx="4351082" cy="84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1CD5D99-C6A4-4DED-60AF-74BC4AEDE32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C202C3-611D-12BB-DBEF-C4324BFFFF9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F694D9E-6F97-B2C2-D7A0-E96C909A695D}"/>
              </a:ext>
            </a:extLst>
          </p:cNvPr>
          <p:cNvSpPr txBox="1"/>
          <p:nvPr/>
        </p:nvSpPr>
        <p:spPr>
          <a:xfrm>
            <a:off x="5838774" y="5060343"/>
            <a:ext cx="1755271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</a:rPr>
              <a:t>복수 모드</a:t>
            </a:r>
          </a:p>
        </p:txBody>
      </p:sp>
    </p:spTree>
    <p:extLst>
      <p:ext uri="{BB962C8B-B14F-4D97-AF65-F5344CB8AC3E}">
        <p14:creationId xmlns:p14="http://schemas.microsoft.com/office/powerpoint/2010/main" val="32504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35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소개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–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예시 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A2E93A-DF90-C3CF-5C25-7B841583D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72" y="1751544"/>
            <a:ext cx="4105834" cy="36317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1C66B5-C885-851C-8984-D96A3442A8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5" t="5035" r="11484"/>
          <a:stretch/>
        </p:blipFill>
        <p:spPr>
          <a:xfrm>
            <a:off x="6287588" y="1746661"/>
            <a:ext cx="4329354" cy="36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59643D-0576-6905-8367-29F9688795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D2585F-A7DA-7A99-1EA1-2843BD2702E4}"/>
              </a:ext>
            </a:extLst>
          </p:cNvPr>
          <p:cNvSpPr/>
          <p:nvPr/>
        </p:nvSpPr>
        <p:spPr>
          <a:xfrm>
            <a:off x="314325" y="142875"/>
            <a:ext cx="11582400" cy="6553199"/>
          </a:xfrm>
          <a:custGeom>
            <a:avLst/>
            <a:gdLst>
              <a:gd name="connsiteX0" fmla="*/ 0 w 11582400"/>
              <a:gd name="connsiteY0" fmla="*/ 1092222 h 6553199"/>
              <a:gd name="connsiteX1" fmla="*/ 1092222 w 11582400"/>
              <a:gd name="connsiteY1" fmla="*/ 0 h 6553199"/>
              <a:gd name="connsiteX2" fmla="*/ 1867553 w 11582400"/>
              <a:gd name="connsiteY2" fmla="*/ 0 h 6553199"/>
              <a:gd name="connsiteX3" fmla="*/ 2360946 w 11582400"/>
              <a:gd name="connsiteY3" fmla="*/ 0 h 6553199"/>
              <a:gd name="connsiteX4" fmla="*/ 2760359 w 11582400"/>
              <a:gd name="connsiteY4" fmla="*/ 0 h 6553199"/>
              <a:gd name="connsiteX5" fmla="*/ 3441711 w 11582400"/>
              <a:gd name="connsiteY5" fmla="*/ 0 h 6553199"/>
              <a:gd name="connsiteX6" fmla="*/ 3935104 w 11582400"/>
              <a:gd name="connsiteY6" fmla="*/ 0 h 6553199"/>
              <a:gd name="connsiteX7" fmla="*/ 4710435 w 11582400"/>
              <a:gd name="connsiteY7" fmla="*/ 0 h 6553199"/>
              <a:gd name="connsiteX8" fmla="*/ 5109848 w 11582400"/>
              <a:gd name="connsiteY8" fmla="*/ 0 h 6553199"/>
              <a:gd name="connsiteX9" fmla="*/ 5885180 w 11582400"/>
              <a:gd name="connsiteY9" fmla="*/ 0 h 6553199"/>
              <a:gd name="connsiteX10" fmla="*/ 6190613 w 11582400"/>
              <a:gd name="connsiteY10" fmla="*/ 0 h 6553199"/>
              <a:gd name="connsiteX11" fmla="*/ 6777985 w 11582400"/>
              <a:gd name="connsiteY11" fmla="*/ 0 h 6553199"/>
              <a:gd name="connsiteX12" fmla="*/ 7365358 w 11582400"/>
              <a:gd name="connsiteY12" fmla="*/ 0 h 6553199"/>
              <a:gd name="connsiteX13" fmla="*/ 7858750 w 11582400"/>
              <a:gd name="connsiteY13" fmla="*/ 0 h 6553199"/>
              <a:gd name="connsiteX14" fmla="*/ 8634082 w 11582400"/>
              <a:gd name="connsiteY14" fmla="*/ 0 h 6553199"/>
              <a:gd name="connsiteX15" fmla="*/ 9409413 w 11582400"/>
              <a:gd name="connsiteY15" fmla="*/ 0 h 6553199"/>
              <a:gd name="connsiteX16" fmla="*/ 9808826 w 11582400"/>
              <a:gd name="connsiteY16" fmla="*/ 0 h 6553199"/>
              <a:gd name="connsiteX17" fmla="*/ 10490178 w 11582400"/>
              <a:gd name="connsiteY17" fmla="*/ 0 h 6553199"/>
              <a:gd name="connsiteX18" fmla="*/ 11582400 w 11582400"/>
              <a:gd name="connsiteY18" fmla="*/ 1092222 h 6553199"/>
              <a:gd name="connsiteX19" fmla="*/ 11582400 w 11582400"/>
              <a:gd name="connsiteY19" fmla="*/ 1682004 h 6553199"/>
              <a:gd name="connsiteX20" fmla="*/ 11582400 w 11582400"/>
              <a:gd name="connsiteY20" fmla="*/ 2140723 h 6553199"/>
              <a:gd name="connsiteX21" fmla="*/ 11582400 w 11582400"/>
              <a:gd name="connsiteY21" fmla="*/ 2774193 h 6553199"/>
              <a:gd name="connsiteX22" fmla="*/ 11582400 w 11582400"/>
              <a:gd name="connsiteY22" fmla="*/ 3320287 h 6553199"/>
              <a:gd name="connsiteX23" fmla="*/ 11582400 w 11582400"/>
              <a:gd name="connsiteY23" fmla="*/ 3779006 h 6553199"/>
              <a:gd name="connsiteX24" fmla="*/ 11582400 w 11582400"/>
              <a:gd name="connsiteY24" fmla="*/ 4325101 h 6553199"/>
              <a:gd name="connsiteX25" fmla="*/ 11582400 w 11582400"/>
              <a:gd name="connsiteY25" fmla="*/ 4740132 h 6553199"/>
              <a:gd name="connsiteX26" fmla="*/ 11582400 w 11582400"/>
              <a:gd name="connsiteY26" fmla="*/ 5460977 h 6553199"/>
              <a:gd name="connsiteX27" fmla="*/ 10490178 w 11582400"/>
              <a:gd name="connsiteY27" fmla="*/ 6553199 h 6553199"/>
              <a:gd name="connsiteX28" fmla="*/ 9808826 w 11582400"/>
              <a:gd name="connsiteY28" fmla="*/ 6553199 h 6553199"/>
              <a:gd name="connsiteX29" fmla="*/ 9409413 w 11582400"/>
              <a:gd name="connsiteY29" fmla="*/ 6553199 h 6553199"/>
              <a:gd name="connsiteX30" fmla="*/ 8728061 w 11582400"/>
              <a:gd name="connsiteY30" fmla="*/ 6553199 h 6553199"/>
              <a:gd name="connsiteX31" fmla="*/ 8422628 w 11582400"/>
              <a:gd name="connsiteY31" fmla="*/ 6553199 h 6553199"/>
              <a:gd name="connsiteX32" fmla="*/ 7741276 w 11582400"/>
              <a:gd name="connsiteY32" fmla="*/ 6553199 h 6553199"/>
              <a:gd name="connsiteX33" fmla="*/ 7341863 w 11582400"/>
              <a:gd name="connsiteY33" fmla="*/ 6553199 h 6553199"/>
              <a:gd name="connsiteX34" fmla="*/ 7036429 w 11582400"/>
              <a:gd name="connsiteY34" fmla="*/ 6553199 h 6553199"/>
              <a:gd name="connsiteX35" fmla="*/ 6637016 w 11582400"/>
              <a:gd name="connsiteY35" fmla="*/ 6553199 h 6553199"/>
              <a:gd name="connsiteX36" fmla="*/ 5955664 w 11582400"/>
              <a:gd name="connsiteY36" fmla="*/ 6553199 h 6553199"/>
              <a:gd name="connsiteX37" fmla="*/ 5556251 w 11582400"/>
              <a:gd name="connsiteY37" fmla="*/ 6553199 h 6553199"/>
              <a:gd name="connsiteX38" fmla="*/ 5250818 w 11582400"/>
              <a:gd name="connsiteY38" fmla="*/ 6553199 h 6553199"/>
              <a:gd name="connsiteX39" fmla="*/ 4851404 w 11582400"/>
              <a:gd name="connsiteY39" fmla="*/ 6553199 h 6553199"/>
              <a:gd name="connsiteX40" fmla="*/ 4358012 w 11582400"/>
              <a:gd name="connsiteY40" fmla="*/ 6553199 h 6553199"/>
              <a:gd name="connsiteX41" fmla="*/ 3770639 w 11582400"/>
              <a:gd name="connsiteY41" fmla="*/ 6553199 h 6553199"/>
              <a:gd name="connsiteX42" fmla="*/ 3371226 w 11582400"/>
              <a:gd name="connsiteY42" fmla="*/ 6553199 h 6553199"/>
              <a:gd name="connsiteX43" fmla="*/ 2595895 w 11582400"/>
              <a:gd name="connsiteY43" fmla="*/ 6553199 h 6553199"/>
              <a:gd name="connsiteX44" fmla="*/ 2008523 w 11582400"/>
              <a:gd name="connsiteY44" fmla="*/ 6553199 h 6553199"/>
              <a:gd name="connsiteX45" fmla="*/ 1092222 w 11582400"/>
              <a:gd name="connsiteY45" fmla="*/ 6553199 h 6553199"/>
              <a:gd name="connsiteX46" fmla="*/ 0 w 11582400"/>
              <a:gd name="connsiteY46" fmla="*/ 5460977 h 6553199"/>
              <a:gd name="connsiteX47" fmla="*/ 0 w 11582400"/>
              <a:gd name="connsiteY47" fmla="*/ 4827508 h 6553199"/>
              <a:gd name="connsiteX48" fmla="*/ 0 w 11582400"/>
              <a:gd name="connsiteY48" fmla="*/ 4368788 h 6553199"/>
              <a:gd name="connsiteX49" fmla="*/ 0 w 11582400"/>
              <a:gd name="connsiteY49" fmla="*/ 3822694 h 6553199"/>
              <a:gd name="connsiteX50" fmla="*/ 0 w 11582400"/>
              <a:gd name="connsiteY50" fmla="*/ 3407662 h 6553199"/>
              <a:gd name="connsiteX51" fmla="*/ 0 w 11582400"/>
              <a:gd name="connsiteY51" fmla="*/ 2774193 h 6553199"/>
              <a:gd name="connsiteX52" fmla="*/ 0 w 11582400"/>
              <a:gd name="connsiteY52" fmla="*/ 2228098 h 6553199"/>
              <a:gd name="connsiteX53" fmla="*/ 0 w 11582400"/>
              <a:gd name="connsiteY53" fmla="*/ 1594629 h 6553199"/>
              <a:gd name="connsiteX54" fmla="*/ 0 w 11582400"/>
              <a:gd name="connsiteY54" fmla="*/ 1092222 h 65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582400" h="6553199" extrusionOk="0">
                <a:moveTo>
                  <a:pt x="0" y="1092222"/>
                </a:moveTo>
                <a:cubicBezTo>
                  <a:pt x="-23934" y="474241"/>
                  <a:pt x="450880" y="14309"/>
                  <a:pt x="1092222" y="0"/>
                </a:cubicBezTo>
                <a:cubicBezTo>
                  <a:pt x="1414240" y="-74984"/>
                  <a:pt x="1669389" y="72159"/>
                  <a:pt x="1867553" y="0"/>
                </a:cubicBezTo>
                <a:cubicBezTo>
                  <a:pt x="2065717" y="-72159"/>
                  <a:pt x="2261199" y="18545"/>
                  <a:pt x="2360946" y="0"/>
                </a:cubicBezTo>
                <a:cubicBezTo>
                  <a:pt x="2460693" y="-18545"/>
                  <a:pt x="2586049" y="29449"/>
                  <a:pt x="2760359" y="0"/>
                </a:cubicBezTo>
                <a:cubicBezTo>
                  <a:pt x="2934669" y="-29449"/>
                  <a:pt x="3186459" y="25304"/>
                  <a:pt x="3441711" y="0"/>
                </a:cubicBezTo>
                <a:cubicBezTo>
                  <a:pt x="3696963" y="-25304"/>
                  <a:pt x="3725794" y="55195"/>
                  <a:pt x="3935104" y="0"/>
                </a:cubicBezTo>
                <a:cubicBezTo>
                  <a:pt x="4144414" y="-55195"/>
                  <a:pt x="4327662" y="90688"/>
                  <a:pt x="4710435" y="0"/>
                </a:cubicBezTo>
                <a:cubicBezTo>
                  <a:pt x="5093208" y="-90688"/>
                  <a:pt x="4922829" y="21920"/>
                  <a:pt x="5109848" y="0"/>
                </a:cubicBezTo>
                <a:cubicBezTo>
                  <a:pt x="5296867" y="-21920"/>
                  <a:pt x="5642204" y="51534"/>
                  <a:pt x="5885180" y="0"/>
                </a:cubicBezTo>
                <a:cubicBezTo>
                  <a:pt x="6128156" y="-51534"/>
                  <a:pt x="6101714" y="6306"/>
                  <a:pt x="6190613" y="0"/>
                </a:cubicBezTo>
                <a:cubicBezTo>
                  <a:pt x="6279512" y="-6306"/>
                  <a:pt x="6590550" y="31682"/>
                  <a:pt x="6777985" y="0"/>
                </a:cubicBezTo>
                <a:cubicBezTo>
                  <a:pt x="6965420" y="-31682"/>
                  <a:pt x="7223771" y="15362"/>
                  <a:pt x="7365358" y="0"/>
                </a:cubicBezTo>
                <a:cubicBezTo>
                  <a:pt x="7506945" y="-15362"/>
                  <a:pt x="7624691" y="34342"/>
                  <a:pt x="7858750" y="0"/>
                </a:cubicBezTo>
                <a:cubicBezTo>
                  <a:pt x="8092809" y="-34342"/>
                  <a:pt x="8339492" y="91059"/>
                  <a:pt x="8634082" y="0"/>
                </a:cubicBezTo>
                <a:cubicBezTo>
                  <a:pt x="8928672" y="-91059"/>
                  <a:pt x="9253391" y="53626"/>
                  <a:pt x="9409413" y="0"/>
                </a:cubicBezTo>
                <a:cubicBezTo>
                  <a:pt x="9565435" y="-53626"/>
                  <a:pt x="9710798" y="43111"/>
                  <a:pt x="9808826" y="0"/>
                </a:cubicBezTo>
                <a:cubicBezTo>
                  <a:pt x="9906854" y="-43111"/>
                  <a:pt x="10280037" y="65214"/>
                  <a:pt x="10490178" y="0"/>
                </a:cubicBezTo>
                <a:cubicBezTo>
                  <a:pt x="11072577" y="-42439"/>
                  <a:pt x="11595361" y="313682"/>
                  <a:pt x="11582400" y="1092222"/>
                </a:cubicBezTo>
                <a:cubicBezTo>
                  <a:pt x="11602670" y="1233096"/>
                  <a:pt x="11560338" y="1534729"/>
                  <a:pt x="11582400" y="1682004"/>
                </a:cubicBezTo>
                <a:cubicBezTo>
                  <a:pt x="11604462" y="1829279"/>
                  <a:pt x="11571809" y="1955363"/>
                  <a:pt x="11582400" y="2140723"/>
                </a:cubicBezTo>
                <a:cubicBezTo>
                  <a:pt x="11592991" y="2326083"/>
                  <a:pt x="11556771" y="2613108"/>
                  <a:pt x="11582400" y="2774193"/>
                </a:cubicBezTo>
                <a:cubicBezTo>
                  <a:pt x="11608029" y="2935278"/>
                  <a:pt x="11555010" y="3203552"/>
                  <a:pt x="11582400" y="3320287"/>
                </a:cubicBezTo>
                <a:cubicBezTo>
                  <a:pt x="11609790" y="3437022"/>
                  <a:pt x="11563813" y="3655169"/>
                  <a:pt x="11582400" y="3779006"/>
                </a:cubicBezTo>
                <a:cubicBezTo>
                  <a:pt x="11600987" y="3902843"/>
                  <a:pt x="11553233" y="4061075"/>
                  <a:pt x="11582400" y="4325101"/>
                </a:cubicBezTo>
                <a:cubicBezTo>
                  <a:pt x="11611567" y="4589127"/>
                  <a:pt x="11566775" y="4656398"/>
                  <a:pt x="11582400" y="4740132"/>
                </a:cubicBezTo>
                <a:cubicBezTo>
                  <a:pt x="11598025" y="4823866"/>
                  <a:pt x="11564879" y="5144725"/>
                  <a:pt x="11582400" y="5460977"/>
                </a:cubicBezTo>
                <a:cubicBezTo>
                  <a:pt x="11521088" y="6187278"/>
                  <a:pt x="10994132" y="6421492"/>
                  <a:pt x="10490178" y="6553199"/>
                </a:cubicBezTo>
                <a:cubicBezTo>
                  <a:pt x="10163323" y="6617472"/>
                  <a:pt x="10127517" y="6497086"/>
                  <a:pt x="9808826" y="6553199"/>
                </a:cubicBezTo>
                <a:cubicBezTo>
                  <a:pt x="9490135" y="6609312"/>
                  <a:pt x="9573200" y="6515322"/>
                  <a:pt x="9409413" y="6553199"/>
                </a:cubicBezTo>
                <a:cubicBezTo>
                  <a:pt x="9245626" y="6591076"/>
                  <a:pt x="8993732" y="6551560"/>
                  <a:pt x="8728061" y="6553199"/>
                </a:cubicBezTo>
                <a:cubicBezTo>
                  <a:pt x="8462390" y="6554838"/>
                  <a:pt x="8564803" y="6525215"/>
                  <a:pt x="8422628" y="6553199"/>
                </a:cubicBezTo>
                <a:cubicBezTo>
                  <a:pt x="8280453" y="6581183"/>
                  <a:pt x="7915538" y="6525104"/>
                  <a:pt x="7741276" y="6553199"/>
                </a:cubicBezTo>
                <a:cubicBezTo>
                  <a:pt x="7567014" y="6581294"/>
                  <a:pt x="7446348" y="6539925"/>
                  <a:pt x="7341863" y="6553199"/>
                </a:cubicBezTo>
                <a:cubicBezTo>
                  <a:pt x="7237378" y="6566473"/>
                  <a:pt x="7143327" y="6536556"/>
                  <a:pt x="7036429" y="6553199"/>
                </a:cubicBezTo>
                <a:cubicBezTo>
                  <a:pt x="6929531" y="6569842"/>
                  <a:pt x="6831839" y="6528227"/>
                  <a:pt x="6637016" y="6553199"/>
                </a:cubicBezTo>
                <a:cubicBezTo>
                  <a:pt x="6442193" y="6578171"/>
                  <a:pt x="6152874" y="6546377"/>
                  <a:pt x="5955664" y="6553199"/>
                </a:cubicBezTo>
                <a:cubicBezTo>
                  <a:pt x="5758454" y="6560021"/>
                  <a:pt x="5694033" y="6539965"/>
                  <a:pt x="5556251" y="6553199"/>
                </a:cubicBezTo>
                <a:cubicBezTo>
                  <a:pt x="5418469" y="6566433"/>
                  <a:pt x="5359320" y="6518893"/>
                  <a:pt x="5250818" y="6553199"/>
                </a:cubicBezTo>
                <a:cubicBezTo>
                  <a:pt x="5142316" y="6587505"/>
                  <a:pt x="4970992" y="6527998"/>
                  <a:pt x="4851404" y="6553199"/>
                </a:cubicBezTo>
                <a:cubicBezTo>
                  <a:pt x="4731816" y="6578400"/>
                  <a:pt x="4581082" y="6539473"/>
                  <a:pt x="4358012" y="6553199"/>
                </a:cubicBezTo>
                <a:cubicBezTo>
                  <a:pt x="4134942" y="6566925"/>
                  <a:pt x="4055921" y="6535552"/>
                  <a:pt x="3770639" y="6553199"/>
                </a:cubicBezTo>
                <a:cubicBezTo>
                  <a:pt x="3485357" y="6570846"/>
                  <a:pt x="3558267" y="6539570"/>
                  <a:pt x="3371226" y="6553199"/>
                </a:cubicBezTo>
                <a:cubicBezTo>
                  <a:pt x="3184185" y="6566828"/>
                  <a:pt x="2788154" y="6495723"/>
                  <a:pt x="2595895" y="6553199"/>
                </a:cubicBezTo>
                <a:cubicBezTo>
                  <a:pt x="2403636" y="6610675"/>
                  <a:pt x="2224599" y="6510899"/>
                  <a:pt x="2008523" y="6553199"/>
                </a:cubicBezTo>
                <a:cubicBezTo>
                  <a:pt x="1792447" y="6595499"/>
                  <a:pt x="1448142" y="6516948"/>
                  <a:pt x="1092222" y="6553199"/>
                </a:cubicBezTo>
                <a:cubicBezTo>
                  <a:pt x="456025" y="6515467"/>
                  <a:pt x="85390" y="5971802"/>
                  <a:pt x="0" y="5460977"/>
                </a:cubicBezTo>
                <a:cubicBezTo>
                  <a:pt x="-18606" y="5168370"/>
                  <a:pt x="50533" y="5111359"/>
                  <a:pt x="0" y="4827508"/>
                </a:cubicBezTo>
                <a:cubicBezTo>
                  <a:pt x="-50533" y="4543657"/>
                  <a:pt x="10487" y="4468883"/>
                  <a:pt x="0" y="4368788"/>
                </a:cubicBezTo>
                <a:cubicBezTo>
                  <a:pt x="-10487" y="4268693"/>
                  <a:pt x="29620" y="4088394"/>
                  <a:pt x="0" y="3822694"/>
                </a:cubicBezTo>
                <a:cubicBezTo>
                  <a:pt x="-29620" y="3556994"/>
                  <a:pt x="17559" y="3600433"/>
                  <a:pt x="0" y="3407662"/>
                </a:cubicBezTo>
                <a:cubicBezTo>
                  <a:pt x="-17559" y="3214891"/>
                  <a:pt x="24279" y="2997712"/>
                  <a:pt x="0" y="2774193"/>
                </a:cubicBezTo>
                <a:cubicBezTo>
                  <a:pt x="-24279" y="2550674"/>
                  <a:pt x="6648" y="2341135"/>
                  <a:pt x="0" y="2228098"/>
                </a:cubicBezTo>
                <a:cubicBezTo>
                  <a:pt x="-6648" y="2115062"/>
                  <a:pt x="56336" y="1820264"/>
                  <a:pt x="0" y="1594629"/>
                </a:cubicBezTo>
                <a:cubicBezTo>
                  <a:pt x="-56336" y="1368994"/>
                  <a:pt x="8740" y="1300879"/>
                  <a:pt x="0" y="1092222"/>
                </a:cubicBezTo>
                <a:close/>
              </a:path>
            </a:pathLst>
          </a:custGeom>
          <a:noFill/>
          <a:ln w="63500" cmpd="sng">
            <a:solidFill>
              <a:schemeClr val="bg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8E99A-2EDC-8305-29FE-B48E9A93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2" y1="48060" x2="44602" y2="48060"/>
                        <a14:foregroundMark x1="68821" y1="56119" x2="69602" y2="56716"/>
                        <a14:foregroundMark x1="68040" y1="55522" x2="68821" y2="56119"/>
                        <a14:foregroundMark x1="60134" y1="49481" x2="68040" y2="55522"/>
                        <a14:foregroundMark x1="69602" y1="56716" x2="70455" y2="58209"/>
                        <a14:foregroundMark x1="38237" y1="54843" x2="37500" y2="55224"/>
                        <a14:foregroundMark x1="38653" y1="54627" x2="38471" y2="54721"/>
                        <a14:foregroundMark x1="39806" y1="54030" x2="38653" y2="54627"/>
                        <a14:foregroundMark x1="43906" y1="51908" x2="39806" y2="54030"/>
                        <a14:foregroundMark x1="37500" y1="56418" x2="37500" y2="57612"/>
                        <a14:foregroundMark x1="37500" y1="56119" x2="37500" y2="56418"/>
                        <a14:foregroundMark x1="37500" y1="55224" x2="37500" y2="56119"/>
                        <a14:foregroundMark x1="39701" y1="54030" x2="44215" y2="49815"/>
                        <a14:foregroundMark x1="39062" y1="54627" x2="39701" y2="54030"/>
                        <a14:foregroundMark x1="38743" y1="54925" x2="39062" y2="54627"/>
                        <a14:foregroundMark x1="38579" y1="55078" x2="38743" y2="54925"/>
                        <a14:foregroundMark x1="38423" y1="55224" x2="38368" y2="55276"/>
                        <a14:foregroundMark x1="37784" y1="55821" x2="38423" y2="55224"/>
                        <a14:foregroundMark x1="46684" y1="46866" x2="45455" y2="47164"/>
                        <a14:foregroundMark x1="51333" y1="45739" x2="46684" y2="46866"/>
                        <a14:foregroundMark x1="57993" y1="45946" x2="58239" y2="45970"/>
                        <a14:foregroundMark x1="48300" y1="47164" x2="44886" y2="47463"/>
                        <a14:foregroundMark x1="52000" y1="46840" x2="48300" y2="47164"/>
                        <a14:foregroundMark x1="50909" y1="47164" x2="49716" y2="47761"/>
                        <a14:foregroundMark x1="51505" y1="46866" x2="50909" y2="47164"/>
                        <a14:foregroundMark x1="51897" y1="46670" x2="51505" y2="46866"/>
                        <a14:foregroundMark x1="49930" y1="45373" x2="48011" y2="45672"/>
                        <a14:foregroundMark x1="51009" y1="45205" x2="49930" y2="45373"/>
                        <a14:backgroundMark x1="37784" y1="55224" x2="37784" y2="55224"/>
                        <a14:backgroundMark x1="38352" y1="55224" x2="38352" y2="55224"/>
                        <a14:backgroundMark x1="37500" y1="56418" x2="37500" y2="56418"/>
                        <a14:backgroundMark x1="37784" y1="56119" x2="37784" y2="56119"/>
                        <a14:backgroundMark x1="38352" y1="55224" x2="38352" y2="54328"/>
                        <a14:backgroundMark x1="71875" y1="56119" x2="71591" y2="56119"/>
                        <a14:backgroundMark x1="69602" y1="56119" x2="69602" y2="56119"/>
                        <a14:backgroundMark x1="69886" y1="56716" x2="69886" y2="56716"/>
                        <a14:backgroundMark x1="69034" y1="55522" x2="69034" y2="55522"/>
                        <a14:backgroundMark x1="43750" y1="47164" x2="43750" y2="47164"/>
                        <a14:backgroundMark x1="44034" y1="47761" x2="44034" y2="47761"/>
                        <a14:backgroundMark x1="44034" y1="47761" x2="44034" y2="47761"/>
                        <a14:backgroundMark x1="44318" y1="47761" x2="44318" y2="47761"/>
                        <a14:backgroundMark x1="37784" y1="54030" x2="37784" y2="54030"/>
                        <a14:backgroundMark x1="37784" y1="54627" x2="37784" y2="54627"/>
                        <a14:backgroundMark x1="37500" y1="54627" x2="37500" y2="54627"/>
                        <a14:backgroundMark x1="37784" y1="55224" x2="37784" y2="55224"/>
                        <a14:backgroundMark x1="38068" y1="54925" x2="38068" y2="54925"/>
                        <a14:backgroundMark x1="38068" y1="54627" x2="38068" y2="54627"/>
                        <a14:backgroundMark x1="38352" y1="54627" x2="38352" y2="54627"/>
                        <a14:backgroundMark x1="57102" y1="44478" x2="50568" y2="44478"/>
                        <a14:backgroundMark x1="58239" y1="45373" x2="58239" y2="45373"/>
                        <a14:backgroundMark x1="44602" y1="47164" x2="44602" y2="47164"/>
                        <a14:backgroundMark x1="45170" y1="46866" x2="45170" y2="46866"/>
                        <a14:backgroundMark x1="47727" y1="45373" x2="47727" y2="45373"/>
                        <a14:backgroundMark x1="49432" y1="44776" x2="49432" y2="44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6" y="-856147"/>
            <a:ext cx="2682472" cy="2552921"/>
          </a:xfrm>
          <a:prstGeom prst="rect">
            <a:avLst/>
          </a:prstGeom>
          <a:effectLst>
            <a:outerShdw blurRad="304800" dist="50800" dir="3720000" sx="110000" sy="11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174D7B-5DF1-0C61-54B8-767839B2D9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61" b="89851" l="9659" r="89773">
                        <a14:foregroundMark x1="33244" y1="37752" x2="26705" y2="46866"/>
                        <a14:foregroundMark x1="40625" y1="27463" x2="40418" y2="27751"/>
                        <a14:foregroundMark x1="26705" y1="46866" x2="31429" y2="46308"/>
                        <a14:foregroundMark x1="71883" y1="20299" x2="71875" y2="19701"/>
                        <a14:foregroundMark x1="71887" y1="20614" x2="71883" y2="20299"/>
                        <a14:foregroundMark x1="72025" y1="31210" x2="72020" y2="30792"/>
                        <a14:foregroundMark x1="72116" y1="38193" x2="72072" y2="34809"/>
                        <a14:foregroundMark x1="68351" y1="17431" x2="54261" y2="8358"/>
                        <a14:foregroundMark x1="54261" y1="8358" x2="49045" y2="10459"/>
                        <a14:foregroundMark x1="37121" y1="20725" x2="36965" y2="29754"/>
                        <a14:foregroundMark x1="48864" y1="25970" x2="46591" y2="20299"/>
                        <a14:foregroundMark x1="57386" y1="26269" x2="57670" y2="28060"/>
                        <a14:foregroundMark x1="38636" y1="20597" x2="53409" y2="8657"/>
                        <a14:foregroundMark x1="53409" y1="8657" x2="53977" y2="8657"/>
                        <a14:foregroundMark x1="48295" y1="9552" x2="38352" y2="19701"/>
                        <a14:foregroundMark x1="40057" y1="17015" x2="44886" y2="11642"/>
                        <a14:foregroundMark x1="38920" y1="17612" x2="38920" y2="17612"/>
                        <a14:foregroundMark x1="42045" y1="14328" x2="42045" y2="14328"/>
                        <a14:foregroundMark x1="50284" y1="9254" x2="50284" y2="9254"/>
                        <a14:foregroundMark x1="70170" y1="22985" x2="70170" y2="22985"/>
                        <a14:foregroundMark x1="70455" y1="24776" x2="70455" y2="24776"/>
                        <a14:foregroundMark x1="70739" y1="22687" x2="70739" y2="22687"/>
                        <a14:foregroundMark x1="70455" y1="23582" x2="70455" y2="23582"/>
                        <a14:foregroundMark x1="69886" y1="22090" x2="70170" y2="24776"/>
                        <a14:foregroundMark x1="70455" y1="21791" x2="70455" y2="21791"/>
                        <a14:foregroundMark x1="69886" y1="21791" x2="69886" y2="21791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1493"/>
                        <a14:foregroundMark x1="69886" y1="21493" x2="69886" y2="23582"/>
                        <a14:foregroundMark x1="69602" y1="21791" x2="69886" y2="22985"/>
                        <a14:foregroundMark x1="69176" y1="21194" x2="68750" y2="20597"/>
                        <a14:foregroundMark x1="69602" y1="21791" x2="69176" y2="21194"/>
                        <a14:foregroundMark x1="69886" y1="21493" x2="69886" y2="21493"/>
                        <a14:foregroundMark x1="70170" y1="20896" x2="70170" y2="20896"/>
                        <a14:foregroundMark x1="70170" y1="20896" x2="70170" y2="20896"/>
                        <a14:foregroundMark x1="70170" y1="20896" x2="70170" y2="20896"/>
                        <a14:foregroundMark x1="69886" y1="20597" x2="69886" y2="20597"/>
                        <a14:foregroundMark x1="69886" y1="24776" x2="70170" y2="26269"/>
                        <a14:foregroundMark x1="70455" y1="25075" x2="70455" y2="27164"/>
                        <a14:foregroundMark x1="70739" y1="27164" x2="70739" y2="27164"/>
                        <a14:foregroundMark x1="70455" y1="28358" x2="70455" y2="28358"/>
                        <a14:foregroundMark x1="69318" y1="29851" x2="70170" y2="21194"/>
                        <a14:foregroundMark x1="70455" y1="26866" x2="70455" y2="28657"/>
                        <a14:foregroundMark x1="70170" y1="28657" x2="70455" y2="30448"/>
                        <a14:foregroundMark x1="69602" y1="22388" x2="69886" y2="21194"/>
                        <a14:foregroundMark x1="69886" y1="24478" x2="69886" y2="22388"/>
                        <a14:foregroundMark x1="70170" y1="22090" x2="70170" y2="22090"/>
                        <a14:foregroundMark x1="70170" y1="20896" x2="70170" y2="20896"/>
                        <a14:foregroundMark x1="69792" y1="20299" x2="69886" y2="20896"/>
                        <a14:foregroundMark x1="69697" y1="19701" x2="69792" y2="20299"/>
                        <a14:foregroundMark x1="69602" y1="19104" x2="69697" y2="19701"/>
                        <a14:foregroundMark x1="69643" y1="21194" x2="69318" y2="20597"/>
                        <a14:foregroundMark x1="70455" y1="22687" x2="69643" y2="21194"/>
                        <a14:foregroundMark x1="70028" y1="21194" x2="69886" y2="20299"/>
                        <a14:foregroundMark x1="70170" y1="22090" x2="70028" y2="21194"/>
                        <a14:foregroundMark x1="70170" y1="19701" x2="70170" y2="19403"/>
                        <a14:foregroundMark x1="70170" y1="20299" x2="70170" y2="19701"/>
                        <a14:foregroundMark x1="70170" y1="21194" x2="70170" y2="20299"/>
                        <a14:foregroundMark x1="70170" y1="23582" x2="70170" y2="21194"/>
                        <a14:foregroundMark x1="70170" y1="20299" x2="70170" y2="19701"/>
                        <a14:foregroundMark x1="70170" y1="21194" x2="70170" y2="20299"/>
                        <a14:foregroundMark x1="70170" y1="23881" x2="70170" y2="21194"/>
                        <a14:foregroundMark x1="69886" y1="23582" x2="69886" y2="22687"/>
                        <a14:foregroundMark x1="70455" y1="21493" x2="70455" y2="21493"/>
                        <a14:foregroundMark x1="70093" y1="21194" x2="69318" y2="22985"/>
                        <a14:foregroundMark x1="70480" y1="20299" x2="70093" y2="21194"/>
                        <a14:foregroundMark x1="70739" y1="19701" x2="70480" y2="20299"/>
                        <a14:foregroundMark x1="45455" y1="10149" x2="38068" y2="17313"/>
                        <a14:foregroundMark x1="48295" y1="9552" x2="57955" y2="8955"/>
                        <a14:foregroundMark x1="56534" y1="7761" x2="49432" y2="8060"/>
                        <a14:foregroundMark x1="30398" y1="37015" x2="30398" y2="37015"/>
                        <a14:foregroundMark x1="31818" y1="34925" x2="31818" y2="34925"/>
                        <a14:foregroundMark x1="32955" y1="33134" x2="32955" y2="33134"/>
                        <a14:foregroundMark x1="71307" y1="34030" x2="71307" y2="34030"/>
                        <a14:backgroundMark x1="20739" y1="76716" x2="47443" y2="62985"/>
                        <a14:backgroundMark x1="47443" y1="62985" x2="69034" y2="67761"/>
                        <a14:backgroundMark x1="69034" y1="67761" x2="81534" y2="76119"/>
                        <a14:backgroundMark x1="65341" y1="62388" x2="47727" y2="49851"/>
                        <a14:backgroundMark x1="47727" y1="49851" x2="39205" y2="54030"/>
                        <a14:backgroundMark x1="40341" y1="47164" x2="62784" y2="46269"/>
                        <a14:backgroundMark x1="62784" y1="46269" x2="65909" y2="40597"/>
                        <a14:backgroundMark x1="39205" y1="43881" x2="36648" y2="49552"/>
                        <a14:backgroundMark x1="71099" y1="17501" x2="71023" y2="17313"/>
                        <a14:backgroundMark x1="71228" y1="17817" x2="71159" y2="17648"/>
                        <a14:backgroundMark x1="71023" y1="16716" x2="70455" y2="17313"/>
                        <a14:backgroundMark x1="72159" y1="31642" x2="72159" y2="31642"/>
                        <a14:backgroundMark x1="71023" y1="34030" x2="72931" y2="30018"/>
                        <a14:backgroundMark x1="67045" y1="40896" x2="68466" y2="43582"/>
                        <a14:backgroundMark x1="37286" y1="33134" x2="38352" y2="34030"/>
                        <a14:backgroundMark x1="35511" y1="31642" x2="37286" y2="33134"/>
                        <a14:backgroundMark x1="40625" y1="38209" x2="38352" y2="34328"/>
                        <a14:backgroundMark x1="69966" y1="19041" x2="69886" y2="17612"/>
                        <a14:backgroundMark x1="70739" y1="32836" x2="70604" y2="30422"/>
                        <a14:backgroundMark x1="70935" y1="18331" x2="71039" y2="18422"/>
                        <a14:backgroundMark x1="70455" y1="17910" x2="70851" y2="18257"/>
                        <a14:backgroundMark x1="72705" y1="30058" x2="72727" y2="30448"/>
                        <a14:backgroundMark x1="71891" y1="31097" x2="72233" y2="30139"/>
                        <a14:backgroundMark x1="71591" y1="31940" x2="71718" y2="31584"/>
                        <a14:backgroundMark x1="71875" y1="32836" x2="73295" y2="32537"/>
                        <a14:backgroundMark x1="34659" y1="18209" x2="36648" y2="19104"/>
                        <a14:backgroundMark x1="37090" y1="18640" x2="36080" y2="20000"/>
                        <a14:backgroundMark x1="72159" y1="19701" x2="72159" y2="19701"/>
                        <a14:backgroundMark x1="72443" y1="20299" x2="72443" y2="20299"/>
                        <a14:backgroundMark x1="71023" y1="19104" x2="71023" y2="19104"/>
                        <a14:backgroundMark x1="72443" y1="21194" x2="72443" y2="21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5148" y="5161226"/>
            <a:ext cx="2682472" cy="2552921"/>
          </a:xfrm>
          <a:prstGeom prst="rect">
            <a:avLst/>
          </a:prstGeom>
          <a:effectLst>
            <a:outerShdw blurRad="330200" dist="50800" dir="4080000" sx="106000" sy="106000" algn="ctr" rotWithShape="0">
              <a:srgbClr val="000000">
                <a:alpha val="8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3215BC-1EB7-490D-EB70-3EF0FE737E5B}"/>
              </a:ext>
            </a:extLst>
          </p:cNvPr>
          <p:cNvSpPr txBox="1"/>
          <p:nvPr/>
        </p:nvSpPr>
        <p:spPr>
          <a:xfrm>
            <a:off x="2217496" y="433732"/>
            <a:ext cx="297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매직체" panose="02030504000101010101" pitchFamily="18" charset="-127"/>
                <a:ea typeface="휴먼매직체" panose="02030504000101010101" pitchFamily="18" charset="-127"/>
              </a:rPr>
              <a:t>타 게임 과의 비교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203AA8-CECD-924F-9841-3C8B9EE5DEE3}"/>
              </a:ext>
            </a:extLst>
          </p:cNvPr>
          <p:cNvSpPr/>
          <p:nvPr/>
        </p:nvSpPr>
        <p:spPr>
          <a:xfrm>
            <a:off x="2217496" y="895397"/>
            <a:ext cx="8641004" cy="45719"/>
          </a:xfrm>
          <a:custGeom>
            <a:avLst/>
            <a:gdLst>
              <a:gd name="connsiteX0" fmla="*/ 0 w 8641004"/>
              <a:gd name="connsiteY0" fmla="*/ 0 h 45719"/>
              <a:gd name="connsiteX1" fmla="*/ 489657 w 8641004"/>
              <a:gd name="connsiteY1" fmla="*/ 0 h 45719"/>
              <a:gd name="connsiteX2" fmla="*/ 806494 w 8641004"/>
              <a:gd name="connsiteY2" fmla="*/ 0 h 45719"/>
              <a:gd name="connsiteX3" fmla="*/ 1555381 w 8641004"/>
              <a:gd name="connsiteY3" fmla="*/ 0 h 45719"/>
              <a:gd name="connsiteX4" fmla="*/ 2045038 w 8641004"/>
              <a:gd name="connsiteY4" fmla="*/ 0 h 45719"/>
              <a:gd name="connsiteX5" fmla="*/ 2534695 w 8641004"/>
              <a:gd name="connsiteY5" fmla="*/ 0 h 45719"/>
              <a:gd name="connsiteX6" fmla="*/ 3283582 w 8641004"/>
              <a:gd name="connsiteY6" fmla="*/ 0 h 45719"/>
              <a:gd name="connsiteX7" fmla="*/ 3686828 w 8641004"/>
              <a:gd name="connsiteY7" fmla="*/ 0 h 45719"/>
              <a:gd name="connsiteX8" fmla="*/ 4435715 w 8641004"/>
              <a:gd name="connsiteY8" fmla="*/ 0 h 45719"/>
              <a:gd name="connsiteX9" fmla="*/ 5184602 w 8641004"/>
              <a:gd name="connsiteY9" fmla="*/ 0 h 45719"/>
              <a:gd name="connsiteX10" fmla="*/ 5760669 w 8641004"/>
              <a:gd name="connsiteY10" fmla="*/ 0 h 45719"/>
              <a:gd name="connsiteX11" fmla="*/ 6509556 w 8641004"/>
              <a:gd name="connsiteY11" fmla="*/ 0 h 45719"/>
              <a:gd name="connsiteX12" fmla="*/ 6999213 w 8641004"/>
              <a:gd name="connsiteY12" fmla="*/ 0 h 45719"/>
              <a:gd name="connsiteX13" fmla="*/ 7488870 w 8641004"/>
              <a:gd name="connsiteY13" fmla="*/ 0 h 45719"/>
              <a:gd name="connsiteX14" fmla="*/ 8151347 w 8641004"/>
              <a:gd name="connsiteY14" fmla="*/ 0 h 45719"/>
              <a:gd name="connsiteX15" fmla="*/ 8641004 w 8641004"/>
              <a:gd name="connsiteY15" fmla="*/ 0 h 45719"/>
              <a:gd name="connsiteX16" fmla="*/ 8641004 w 8641004"/>
              <a:gd name="connsiteY16" fmla="*/ 45719 h 45719"/>
              <a:gd name="connsiteX17" fmla="*/ 7978527 w 8641004"/>
              <a:gd name="connsiteY17" fmla="*/ 45719 h 45719"/>
              <a:gd name="connsiteX18" fmla="*/ 7402460 w 8641004"/>
              <a:gd name="connsiteY18" fmla="*/ 45719 h 45719"/>
              <a:gd name="connsiteX19" fmla="*/ 7085623 w 8641004"/>
              <a:gd name="connsiteY19" fmla="*/ 45719 h 45719"/>
              <a:gd name="connsiteX20" fmla="*/ 6682376 w 8641004"/>
              <a:gd name="connsiteY20" fmla="*/ 45719 h 45719"/>
              <a:gd name="connsiteX21" fmla="*/ 5933489 w 8641004"/>
              <a:gd name="connsiteY21" fmla="*/ 45719 h 45719"/>
              <a:gd name="connsiteX22" fmla="*/ 5357422 w 8641004"/>
              <a:gd name="connsiteY22" fmla="*/ 45719 h 45719"/>
              <a:gd name="connsiteX23" fmla="*/ 4954176 w 8641004"/>
              <a:gd name="connsiteY23" fmla="*/ 45719 h 45719"/>
              <a:gd name="connsiteX24" fmla="*/ 4378109 w 8641004"/>
              <a:gd name="connsiteY24" fmla="*/ 45719 h 45719"/>
              <a:gd name="connsiteX25" fmla="*/ 4061272 w 8641004"/>
              <a:gd name="connsiteY25" fmla="*/ 45719 h 45719"/>
              <a:gd name="connsiteX26" fmla="*/ 3744435 w 8641004"/>
              <a:gd name="connsiteY26" fmla="*/ 45719 h 45719"/>
              <a:gd name="connsiteX27" fmla="*/ 3168368 w 8641004"/>
              <a:gd name="connsiteY27" fmla="*/ 45719 h 45719"/>
              <a:gd name="connsiteX28" fmla="*/ 2765121 w 8641004"/>
              <a:gd name="connsiteY28" fmla="*/ 45719 h 45719"/>
              <a:gd name="connsiteX29" fmla="*/ 2102644 w 8641004"/>
              <a:gd name="connsiteY29" fmla="*/ 45719 h 45719"/>
              <a:gd name="connsiteX30" fmla="*/ 1699397 w 8641004"/>
              <a:gd name="connsiteY30" fmla="*/ 45719 h 45719"/>
              <a:gd name="connsiteX31" fmla="*/ 1036920 w 8641004"/>
              <a:gd name="connsiteY31" fmla="*/ 45719 h 45719"/>
              <a:gd name="connsiteX32" fmla="*/ 720084 w 8641004"/>
              <a:gd name="connsiteY32" fmla="*/ 45719 h 45719"/>
              <a:gd name="connsiteX33" fmla="*/ 0 w 8641004"/>
              <a:gd name="connsiteY33" fmla="*/ 45719 h 45719"/>
              <a:gd name="connsiteX34" fmla="*/ 0 w 8641004"/>
              <a:gd name="connsiteY3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641004" h="45719" extrusionOk="0">
                <a:moveTo>
                  <a:pt x="0" y="0"/>
                </a:moveTo>
                <a:cubicBezTo>
                  <a:pt x="241013" y="-32057"/>
                  <a:pt x="361371" y="44795"/>
                  <a:pt x="489657" y="0"/>
                </a:cubicBezTo>
                <a:cubicBezTo>
                  <a:pt x="617943" y="-44795"/>
                  <a:pt x="727203" y="10738"/>
                  <a:pt x="806494" y="0"/>
                </a:cubicBezTo>
                <a:cubicBezTo>
                  <a:pt x="885785" y="-10738"/>
                  <a:pt x="1239385" y="75917"/>
                  <a:pt x="1555381" y="0"/>
                </a:cubicBezTo>
                <a:cubicBezTo>
                  <a:pt x="1871377" y="-75917"/>
                  <a:pt x="1848079" y="54463"/>
                  <a:pt x="2045038" y="0"/>
                </a:cubicBezTo>
                <a:cubicBezTo>
                  <a:pt x="2241997" y="-54463"/>
                  <a:pt x="2431795" y="17032"/>
                  <a:pt x="2534695" y="0"/>
                </a:cubicBezTo>
                <a:cubicBezTo>
                  <a:pt x="2637595" y="-17032"/>
                  <a:pt x="3054841" y="66042"/>
                  <a:pt x="3283582" y="0"/>
                </a:cubicBezTo>
                <a:cubicBezTo>
                  <a:pt x="3512323" y="-66042"/>
                  <a:pt x="3602593" y="11646"/>
                  <a:pt x="3686828" y="0"/>
                </a:cubicBezTo>
                <a:cubicBezTo>
                  <a:pt x="3771063" y="-11646"/>
                  <a:pt x="4261374" y="73525"/>
                  <a:pt x="4435715" y="0"/>
                </a:cubicBezTo>
                <a:cubicBezTo>
                  <a:pt x="4610056" y="-73525"/>
                  <a:pt x="4929833" y="51756"/>
                  <a:pt x="5184602" y="0"/>
                </a:cubicBezTo>
                <a:cubicBezTo>
                  <a:pt x="5439371" y="-51756"/>
                  <a:pt x="5543701" y="36632"/>
                  <a:pt x="5760669" y="0"/>
                </a:cubicBezTo>
                <a:cubicBezTo>
                  <a:pt x="5977637" y="-36632"/>
                  <a:pt x="6333295" y="23427"/>
                  <a:pt x="6509556" y="0"/>
                </a:cubicBezTo>
                <a:cubicBezTo>
                  <a:pt x="6685817" y="-23427"/>
                  <a:pt x="6820750" y="7402"/>
                  <a:pt x="6999213" y="0"/>
                </a:cubicBezTo>
                <a:cubicBezTo>
                  <a:pt x="7177676" y="-7402"/>
                  <a:pt x="7246493" y="6234"/>
                  <a:pt x="7488870" y="0"/>
                </a:cubicBezTo>
                <a:cubicBezTo>
                  <a:pt x="7731247" y="-6234"/>
                  <a:pt x="8005169" y="53006"/>
                  <a:pt x="8151347" y="0"/>
                </a:cubicBezTo>
                <a:cubicBezTo>
                  <a:pt x="8297525" y="-53006"/>
                  <a:pt x="8478725" y="54468"/>
                  <a:pt x="8641004" y="0"/>
                </a:cubicBezTo>
                <a:cubicBezTo>
                  <a:pt x="8643663" y="20583"/>
                  <a:pt x="8636171" y="32059"/>
                  <a:pt x="8641004" y="45719"/>
                </a:cubicBezTo>
                <a:cubicBezTo>
                  <a:pt x="8440577" y="57292"/>
                  <a:pt x="8300322" y="12448"/>
                  <a:pt x="7978527" y="45719"/>
                </a:cubicBezTo>
                <a:cubicBezTo>
                  <a:pt x="7656732" y="78990"/>
                  <a:pt x="7523257" y="157"/>
                  <a:pt x="7402460" y="45719"/>
                </a:cubicBezTo>
                <a:cubicBezTo>
                  <a:pt x="7281663" y="91281"/>
                  <a:pt x="7175836" y="13696"/>
                  <a:pt x="7085623" y="45719"/>
                </a:cubicBezTo>
                <a:cubicBezTo>
                  <a:pt x="6995410" y="77742"/>
                  <a:pt x="6782790" y="42948"/>
                  <a:pt x="6682376" y="45719"/>
                </a:cubicBezTo>
                <a:cubicBezTo>
                  <a:pt x="6581962" y="48490"/>
                  <a:pt x="6097883" y="-8724"/>
                  <a:pt x="5933489" y="45719"/>
                </a:cubicBezTo>
                <a:cubicBezTo>
                  <a:pt x="5769095" y="100162"/>
                  <a:pt x="5621743" y="28308"/>
                  <a:pt x="5357422" y="45719"/>
                </a:cubicBezTo>
                <a:cubicBezTo>
                  <a:pt x="5093101" y="63130"/>
                  <a:pt x="5149577" y="6350"/>
                  <a:pt x="4954176" y="45719"/>
                </a:cubicBezTo>
                <a:cubicBezTo>
                  <a:pt x="4758775" y="85088"/>
                  <a:pt x="4559557" y="-21162"/>
                  <a:pt x="4378109" y="45719"/>
                </a:cubicBezTo>
                <a:cubicBezTo>
                  <a:pt x="4196661" y="112600"/>
                  <a:pt x="4164693" y="21382"/>
                  <a:pt x="4061272" y="45719"/>
                </a:cubicBezTo>
                <a:cubicBezTo>
                  <a:pt x="3957851" y="70056"/>
                  <a:pt x="3856709" y="23529"/>
                  <a:pt x="3744435" y="45719"/>
                </a:cubicBezTo>
                <a:cubicBezTo>
                  <a:pt x="3632161" y="67909"/>
                  <a:pt x="3313486" y="3624"/>
                  <a:pt x="3168368" y="45719"/>
                </a:cubicBezTo>
                <a:cubicBezTo>
                  <a:pt x="3023250" y="87814"/>
                  <a:pt x="2955284" y="29224"/>
                  <a:pt x="2765121" y="45719"/>
                </a:cubicBezTo>
                <a:cubicBezTo>
                  <a:pt x="2574958" y="62214"/>
                  <a:pt x="2285534" y="18981"/>
                  <a:pt x="2102644" y="45719"/>
                </a:cubicBezTo>
                <a:cubicBezTo>
                  <a:pt x="1919754" y="72457"/>
                  <a:pt x="1791835" y="27087"/>
                  <a:pt x="1699397" y="45719"/>
                </a:cubicBezTo>
                <a:cubicBezTo>
                  <a:pt x="1606959" y="64351"/>
                  <a:pt x="1188519" y="-18209"/>
                  <a:pt x="1036920" y="45719"/>
                </a:cubicBezTo>
                <a:cubicBezTo>
                  <a:pt x="885321" y="109647"/>
                  <a:pt x="866984" y="12019"/>
                  <a:pt x="720084" y="45719"/>
                </a:cubicBezTo>
                <a:cubicBezTo>
                  <a:pt x="573184" y="79419"/>
                  <a:pt x="198570" y="11364"/>
                  <a:pt x="0" y="45719"/>
                </a:cubicBezTo>
                <a:cubicBezTo>
                  <a:pt x="-64" y="33893"/>
                  <a:pt x="4476" y="10448"/>
                  <a:pt x="0" y="0"/>
                </a:cubicBezTo>
                <a:close/>
              </a:path>
            </a:pathLst>
          </a:custGeom>
          <a:noFill/>
          <a:ln w="34925" cmpd="sng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796738-BB15-84E5-37D9-E9DD265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9826" y="895397"/>
            <a:ext cx="5509737" cy="385605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129833-5F6B-D75E-3BE5-CB754E0CB29C}"/>
              </a:ext>
            </a:extLst>
          </p:cNvPr>
          <p:cNvGrpSpPr/>
          <p:nvPr/>
        </p:nvGrpSpPr>
        <p:grpSpPr>
          <a:xfrm>
            <a:off x="1728553" y="1551522"/>
            <a:ext cx="9976916" cy="4079464"/>
            <a:chOff x="1246152" y="1670048"/>
            <a:chExt cx="9976916" cy="407946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1A46AD9-FD26-1797-E67B-E67AB13E76C3}"/>
                </a:ext>
              </a:extLst>
            </p:cNvPr>
            <p:cNvGrpSpPr/>
            <p:nvPr/>
          </p:nvGrpSpPr>
          <p:grpSpPr>
            <a:xfrm>
              <a:off x="1246152" y="1670048"/>
              <a:ext cx="9976916" cy="4079464"/>
              <a:chOff x="1246152" y="1670048"/>
              <a:chExt cx="9976916" cy="407946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E99895A-ABC6-CA35-40CF-9784622D0627}"/>
                  </a:ext>
                </a:extLst>
              </p:cNvPr>
              <p:cNvSpPr/>
              <p:nvPr/>
            </p:nvSpPr>
            <p:spPr>
              <a:xfrm>
                <a:off x="2947302" y="1751543"/>
                <a:ext cx="6981641" cy="39241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800" b="1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E40FC321-9DE4-A842-9320-038EE364E32F}"/>
                  </a:ext>
                </a:extLst>
              </p:cNvPr>
              <p:cNvSpPr/>
              <p:nvPr/>
            </p:nvSpPr>
            <p:spPr>
              <a:xfrm>
                <a:off x="1656281" y="2504315"/>
                <a:ext cx="9566787" cy="77347"/>
              </a:xfrm>
              <a:prstGeom prst="roundRect">
                <a:avLst/>
              </a:prstGeom>
              <a:solidFill>
                <a:srgbClr val="D0DCF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E4279B02-DDA7-F031-F284-4A606AEFC6E0}"/>
                  </a:ext>
                </a:extLst>
              </p:cNvPr>
              <p:cNvSpPr/>
              <p:nvPr/>
            </p:nvSpPr>
            <p:spPr>
              <a:xfrm>
                <a:off x="1656280" y="3762785"/>
                <a:ext cx="9566787" cy="77347"/>
              </a:xfrm>
              <a:prstGeom prst="roundRect">
                <a:avLst/>
              </a:prstGeom>
              <a:solidFill>
                <a:srgbClr val="D0DCF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0" b="1" dirty="0"/>
                  <a:t> </a:t>
                </a:r>
                <a:endParaRPr lang="en-US" altLang="ko-KR" sz="1800" b="1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CE65225-981A-849F-81A3-9FAABBA1D5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047"/>
              <a:stretch/>
            </p:blipFill>
            <p:spPr>
              <a:xfrm>
                <a:off x="1246152" y="1670048"/>
                <a:ext cx="4174845" cy="407946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74CD2-0D10-C8D8-23AE-23E6F9C2995C}"/>
                </a:ext>
              </a:extLst>
            </p:cNvPr>
            <p:cNvSpPr txBox="1"/>
            <p:nvPr/>
          </p:nvSpPr>
          <p:spPr>
            <a:xfrm>
              <a:off x="5551404" y="1869407"/>
              <a:ext cx="4851507" cy="381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게임</a:t>
              </a:r>
              <a:r>
                <a:rPr lang="en-US" altLang="ko-KR" sz="2400" b="1" dirty="0"/>
                <a:t> </a:t>
              </a:r>
              <a:r>
                <a:rPr lang="ko-KR" altLang="en-US" sz="2400" b="1" dirty="0"/>
                <a:t>이름 </a:t>
              </a:r>
              <a:r>
                <a:rPr lang="en-US" altLang="ko-KR" sz="2000" b="1" dirty="0"/>
                <a:t>	</a:t>
              </a:r>
              <a:r>
                <a:rPr lang="en-US" altLang="ko-KR" sz="1600" dirty="0"/>
                <a:t>Biped</a:t>
              </a:r>
            </a:p>
            <a:p>
              <a:endParaRPr lang="en-US" altLang="ko-KR" sz="2400" b="1" dirty="0"/>
            </a:p>
            <a:p>
              <a:endParaRPr lang="en-US" altLang="ko-KR" sz="2400" b="1" dirty="0"/>
            </a:p>
            <a:p>
              <a:r>
                <a:rPr lang="ko-KR" altLang="en-US" sz="2400" b="1" dirty="0"/>
                <a:t>유사점</a:t>
              </a:r>
              <a:r>
                <a:rPr lang="en-US" altLang="ko-KR" sz="2400" b="1" dirty="0"/>
                <a:t>	</a:t>
              </a:r>
              <a:r>
                <a:rPr lang="ko-KR" altLang="en-US" sz="1600" dirty="0"/>
                <a:t>플레이 방식</a:t>
              </a:r>
              <a:endParaRPr lang="en-US" altLang="ko-KR" sz="1600" dirty="0"/>
            </a:p>
            <a:p>
              <a:endParaRPr lang="en-US" altLang="ko-KR" sz="2400" b="1" dirty="0"/>
            </a:p>
            <a:p>
              <a:endParaRPr lang="en-US" altLang="ko-KR" sz="2400" b="1" dirty="0"/>
            </a:p>
            <a:p>
              <a:r>
                <a:rPr lang="ko-KR" altLang="en-US" sz="2400" b="1" dirty="0"/>
                <a:t>차이점</a:t>
              </a:r>
              <a:r>
                <a:rPr lang="en-US" altLang="ko-KR" sz="2400" b="1" dirty="0"/>
                <a:t> 	</a:t>
              </a:r>
              <a:r>
                <a:rPr lang="ko-KR" altLang="en-US" sz="1600" dirty="0"/>
                <a:t>장애물 종류</a:t>
              </a:r>
              <a:endParaRPr lang="en-US" altLang="ko-KR" sz="1600" dirty="0"/>
            </a:p>
            <a:p>
              <a:r>
                <a:rPr lang="en-US" altLang="ko-KR" sz="1600" dirty="0"/>
                <a:t>		</a:t>
              </a:r>
              <a:r>
                <a:rPr lang="ko-KR" altLang="en-US" sz="1600" dirty="0"/>
                <a:t>조작법</a:t>
              </a:r>
              <a:endParaRPr lang="en-US" altLang="ko-KR" sz="1600" dirty="0"/>
            </a:p>
            <a:p>
              <a:r>
                <a:rPr lang="en-US" altLang="ko-KR" sz="1600" dirty="0"/>
                <a:t>		</a:t>
              </a:r>
              <a:r>
                <a:rPr lang="ko-KR" altLang="en-US" sz="1600" dirty="0"/>
                <a:t>합체</a:t>
              </a:r>
              <a:endParaRPr lang="en-US" altLang="ko-KR" sz="1600" dirty="0"/>
            </a:p>
            <a:p>
              <a:r>
                <a:rPr lang="en-US" altLang="ko-KR" sz="1600" dirty="0"/>
                <a:t>		</a:t>
              </a:r>
              <a:r>
                <a:rPr lang="ko-KR" altLang="en-US" sz="1600" dirty="0"/>
                <a:t>크로스 플레이</a:t>
              </a:r>
              <a:endParaRPr lang="en-US" altLang="ko-KR" sz="1600" dirty="0"/>
            </a:p>
            <a:p>
              <a:pPr marL="285750" indent="-285750">
                <a:buFontTx/>
                <a:buChar char="-"/>
              </a:pPr>
              <a:endParaRPr lang="en-US" altLang="ko-KR" sz="2400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711B65E-7115-DD7E-08E9-741B26F31133}"/>
              </a:ext>
            </a:extLst>
          </p:cNvPr>
          <p:cNvSpPr txBox="1"/>
          <p:nvPr/>
        </p:nvSpPr>
        <p:spPr>
          <a:xfrm>
            <a:off x="1716133" y="5663888"/>
            <a:ext cx="9643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https://www.deviantart.com/nextstudios/art/Death-Stranding-Biped-FanArt-823352078</a:t>
            </a:r>
          </a:p>
        </p:txBody>
      </p:sp>
    </p:spTree>
    <p:extLst>
      <p:ext uri="{BB962C8B-B14F-4D97-AF65-F5344CB8AC3E}">
        <p14:creationId xmlns:p14="http://schemas.microsoft.com/office/powerpoint/2010/main" val="354628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1119</Words>
  <Application>Microsoft Office PowerPoint</Application>
  <PresentationFormat>와이드스크린</PresentationFormat>
  <Paragraphs>226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한컴바탕</vt:lpstr>
      <vt:lpstr>휴먼매직체</vt:lpstr>
      <vt:lpstr>Arial</vt:lpstr>
      <vt:lpstr>Showcard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이도윤(2019184021)</dc:creator>
  <cp:lastModifiedBy>이도윤(2019184021)</cp:lastModifiedBy>
  <cp:revision>366</cp:revision>
  <dcterms:created xsi:type="dcterms:W3CDTF">2022-12-09T10:14:13Z</dcterms:created>
  <dcterms:modified xsi:type="dcterms:W3CDTF">2022-12-25T12:12:29Z</dcterms:modified>
</cp:coreProperties>
</file>